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2" r:id="rId2"/>
  </p:sldMasterIdLst>
  <p:notesMasterIdLst>
    <p:notesMasterId r:id="rId34"/>
  </p:notesMasterIdLst>
  <p:sldIdLst>
    <p:sldId id="257" r:id="rId3"/>
    <p:sldId id="309" r:id="rId4"/>
    <p:sldId id="318" r:id="rId5"/>
    <p:sldId id="441" r:id="rId6"/>
    <p:sldId id="315" r:id="rId7"/>
    <p:sldId id="319" r:id="rId8"/>
    <p:sldId id="460" r:id="rId9"/>
    <p:sldId id="446" r:id="rId10"/>
    <p:sldId id="314" r:id="rId11"/>
    <p:sldId id="471" r:id="rId12"/>
    <p:sldId id="462" r:id="rId13"/>
    <p:sldId id="449" r:id="rId14"/>
    <p:sldId id="463" r:id="rId15"/>
    <p:sldId id="452" r:id="rId16"/>
    <p:sldId id="451" r:id="rId17"/>
    <p:sldId id="455" r:id="rId18"/>
    <p:sldId id="450" r:id="rId19"/>
    <p:sldId id="453" r:id="rId20"/>
    <p:sldId id="454" r:id="rId21"/>
    <p:sldId id="456" r:id="rId22"/>
    <p:sldId id="457" r:id="rId23"/>
    <p:sldId id="458" r:id="rId24"/>
    <p:sldId id="459" r:id="rId25"/>
    <p:sldId id="464" r:id="rId26"/>
    <p:sldId id="465" r:id="rId27"/>
    <p:sldId id="466" r:id="rId28"/>
    <p:sldId id="467" r:id="rId29"/>
    <p:sldId id="468" r:id="rId30"/>
    <p:sldId id="469" r:id="rId31"/>
    <p:sldId id="470" r:id="rId32"/>
    <p:sldId id="266" r:id="rId33"/>
  </p:sldIdLst>
  <p:sldSz cx="12192000" cy="6858000"/>
  <p:notesSz cx="6858000"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86418"/>
  </p:normalViewPr>
  <p:slideViewPr>
    <p:cSldViewPr snapToGrid="0" snapToObjects="1">
      <p:cViewPr varScale="1">
        <p:scale>
          <a:sx n="82" d="100"/>
          <a:sy n="82" d="100"/>
        </p:scale>
        <p:origin x="60" y="6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AA_PT\RichiesteSPOT\FMI_dicembre%202021\grafici_tavole_au.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AA_PT\RichiesteSPOT\FMI_dicembre%202021\grafici_tavole_au.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400" b="1"/>
              <a:t>Maggiorazione mensile per ogni figlio con madre&lt;21anni</a:t>
            </a:r>
          </a:p>
        </c:rich>
      </c:tx>
      <c:layout>
        <c:manualLayout>
          <c:xMode val="edge"/>
          <c:yMode val="edge"/>
          <c:x val="0.14638368684561795"/>
          <c:y val="1.3781314057338224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manualLayout>
          <c:layoutTarget val="inner"/>
          <c:xMode val="edge"/>
          <c:yMode val="edge"/>
          <c:x val="0.18878354227734934"/>
          <c:y val="0.33511562016094121"/>
          <c:w val="0.66337766464596282"/>
          <c:h val="0.49859781459466479"/>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mn-lt"/>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AU_1!$P$1</c:f>
              <c:strCache>
                <c:ptCount val="1"/>
                <c:pt idx="0">
                  <c:v> Madre con età inferiore 21 anni </c:v>
                </c:pt>
              </c:strCache>
            </c:strRef>
          </c:cat>
          <c:val>
            <c:numRef>
              <c:f>AU_1!$P$2</c:f>
              <c:numCache>
                <c:formatCode>General</c:formatCode>
                <c:ptCount val="1"/>
                <c:pt idx="0">
                  <c:v>20</c:v>
                </c:pt>
              </c:numCache>
            </c:numRef>
          </c:val>
          <c:extLst>
            <c:ext xmlns:c16="http://schemas.microsoft.com/office/drawing/2014/chart" uri="{C3380CC4-5D6E-409C-BE32-E72D297353CC}">
              <c16:uniqueId val="{00000000-3BE8-4BB0-B66D-30279E83501F}"/>
            </c:ext>
          </c:extLst>
        </c:ser>
        <c:dLbls>
          <c:dLblPos val="outEnd"/>
          <c:showLegendKey val="0"/>
          <c:showVal val="1"/>
          <c:showCatName val="0"/>
          <c:showSerName val="0"/>
          <c:showPercent val="0"/>
          <c:showBubbleSize val="0"/>
        </c:dLbls>
        <c:gapWidth val="219"/>
        <c:overlap val="-27"/>
        <c:axId val="90602496"/>
        <c:axId val="149505728"/>
      </c:barChart>
      <c:catAx>
        <c:axId val="9060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it-IT"/>
          </a:p>
        </c:txPr>
        <c:crossAx val="149505728"/>
        <c:crosses val="autoZero"/>
        <c:auto val="1"/>
        <c:lblAlgn val="ctr"/>
        <c:lblOffset val="100"/>
        <c:noMultiLvlLbl val="0"/>
      </c:catAx>
      <c:valAx>
        <c:axId val="149505728"/>
        <c:scaling>
          <c:orientation val="minMax"/>
          <c:max val="120"/>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90602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accent1"/>
      </a:solidFill>
      <a:round/>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a:t>Maggiorazione mensile per ogni figlio  con disabilità </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mn-lt"/>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AU_1!$K$1:$N$1</c:f>
              <c:strCache>
                <c:ptCount val="4"/>
                <c:pt idx="0">
                  <c:v> Minorenne non autosufficiente </c:v>
                </c:pt>
                <c:pt idx="1">
                  <c:v> Minorenne  con disabilità grave </c:v>
                </c:pt>
                <c:pt idx="2">
                  <c:v> Minorenne con disabilità media </c:v>
                </c:pt>
                <c:pt idx="3">
                  <c:v> Maggiorenne fino a 21 anni </c:v>
                </c:pt>
              </c:strCache>
            </c:strRef>
          </c:cat>
          <c:val>
            <c:numRef>
              <c:f>AU_1!$K$2:$N$2</c:f>
              <c:numCache>
                <c:formatCode>General</c:formatCode>
                <c:ptCount val="4"/>
                <c:pt idx="0">
                  <c:v>100</c:v>
                </c:pt>
                <c:pt idx="1">
                  <c:v>95</c:v>
                </c:pt>
                <c:pt idx="2">
                  <c:v>90</c:v>
                </c:pt>
                <c:pt idx="3">
                  <c:v>50</c:v>
                </c:pt>
              </c:numCache>
            </c:numRef>
          </c:val>
          <c:extLst>
            <c:ext xmlns:c16="http://schemas.microsoft.com/office/drawing/2014/chart" uri="{C3380CC4-5D6E-409C-BE32-E72D297353CC}">
              <c16:uniqueId val="{00000000-2CD3-413A-BEB0-6C9C6E002266}"/>
            </c:ext>
          </c:extLst>
        </c:ser>
        <c:dLbls>
          <c:dLblPos val="outEnd"/>
          <c:showLegendKey val="0"/>
          <c:showVal val="1"/>
          <c:showCatName val="0"/>
          <c:showSerName val="0"/>
          <c:showPercent val="0"/>
          <c:showBubbleSize val="0"/>
        </c:dLbls>
        <c:gapWidth val="219"/>
        <c:overlap val="-27"/>
        <c:axId val="90603008"/>
        <c:axId val="149507456"/>
      </c:barChart>
      <c:catAx>
        <c:axId val="9060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it-IT"/>
          </a:p>
        </c:txPr>
        <c:crossAx val="149507456"/>
        <c:crosses val="autoZero"/>
        <c:auto val="1"/>
        <c:lblAlgn val="ctr"/>
        <c:lblOffset val="100"/>
        <c:noMultiLvlLbl val="0"/>
      </c:catAx>
      <c:valAx>
        <c:axId val="14950745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90603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accent1"/>
      </a:solidFill>
      <a:round/>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FAED0E-5EE4-4FF7-8121-2FB857966A4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3576FFF9-CB39-412E-B2B4-7F68230B51B2}">
      <dgm:prSet custT="1"/>
      <dgm:spPr>
        <a:solidFill>
          <a:srgbClr val="1F4E79"/>
        </a:solidFill>
      </dgm:spPr>
      <dgm:t>
        <a:bodyPr/>
        <a:lstStyle/>
        <a:p>
          <a:pPr>
            <a:lnSpc>
              <a:spcPct val="100000"/>
            </a:lnSpc>
            <a:spcBef>
              <a:spcPts val="600"/>
            </a:spcBef>
            <a:spcAft>
              <a:spcPts val="600"/>
            </a:spcAft>
          </a:pPr>
          <a:r>
            <a:rPr lang="it-IT" sz="2400" b="0" dirty="0">
              <a:latin typeface="Calibri" panose="020F0502020204030204" pitchFamily="34" charset="0"/>
              <a:cs typeface="Calibri" panose="020F0502020204030204" pitchFamily="34" charset="0"/>
            </a:rPr>
            <a:t>La domanda di Assegno Unico può essere presentata tramite vari canali</a:t>
          </a:r>
          <a:endParaRPr lang="en-GB" sz="2400" dirty="0">
            <a:latin typeface="Calibri" panose="020F0502020204030204" pitchFamily="34" charset="0"/>
            <a:cs typeface="Calibri" panose="020F0502020204030204" pitchFamily="34" charset="0"/>
          </a:endParaRPr>
        </a:p>
      </dgm:t>
    </dgm:pt>
    <dgm:pt modelId="{56156C6F-9F79-4FF9-82AC-7C54AE1A4AED}" type="parTrans" cxnId="{0FDF9EB2-0463-4E58-BE74-A1C36FE8A1F3}">
      <dgm:prSet/>
      <dgm:spPr/>
      <dgm:t>
        <a:bodyPr/>
        <a:lstStyle/>
        <a:p>
          <a:endParaRPr lang="en-GB"/>
        </a:p>
      </dgm:t>
    </dgm:pt>
    <dgm:pt modelId="{93D4DD22-9637-4A4C-943E-91C66DB8D615}" type="sibTrans" cxnId="{0FDF9EB2-0463-4E58-BE74-A1C36FE8A1F3}">
      <dgm:prSet/>
      <dgm:spPr/>
      <dgm:t>
        <a:bodyPr/>
        <a:lstStyle/>
        <a:p>
          <a:endParaRPr lang="en-GB"/>
        </a:p>
      </dgm:t>
    </dgm:pt>
    <dgm:pt modelId="{62A7E196-E5BA-4D5A-AE5A-BAF82BD32DF0}">
      <dgm:prSet custT="1"/>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it-IT" sz="1800" b="1" dirty="0">
              <a:latin typeface="Calibri" panose="020F0502020204030204" pitchFamily="34" charset="0"/>
              <a:cs typeface="Calibri" panose="020F0502020204030204" pitchFamily="34" charset="0"/>
            </a:rPr>
            <a:t>Direttamente dall’utente</a:t>
          </a:r>
          <a:r>
            <a:rPr lang="it-IT" sz="1800" b="0" dirty="0">
              <a:latin typeface="Calibri" panose="020F0502020204030204" pitchFamily="34" charset="0"/>
              <a:cs typeface="Calibri" panose="020F0502020204030204" pitchFamily="34" charset="0"/>
            </a:rPr>
            <a:t>: dal sito web INPS </a:t>
          </a:r>
          <a:r>
            <a:rPr lang="it-IT" sz="1800" b="1" dirty="0">
              <a:latin typeface="Calibri" panose="020F0502020204030204" pitchFamily="34" charset="0"/>
              <a:cs typeface="Calibri" panose="020F0502020204030204" pitchFamily="34" charset="0"/>
            </a:rPr>
            <a:t>con SPID almeno di livello 2, Carta di identità elettronica 3.0 (CIE) o Carta Nazionale dei Servizi (CNS);</a:t>
          </a:r>
          <a:endParaRPr lang="en-GB" sz="1800" b="1" dirty="0">
            <a:latin typeface="Calibri" panose="020F0502020204030204" pitchFamily="34" charset="0"/>
            <a:cs typeface="Calibri" panose="020F0502020204030204" pitchFamily="34" charset="0"/>
          </a:endParaRPr>
        </a:p>
      </dgm:t>
    </dgm:pt>
    <dgm:pt modelId="{A4C2965D-F790-46CF-A196-AB59DAAEA490}" type="parTrans" cxnId="{E96E4CD9-12BE-4043-B7FB-CA0D097465DD}">
      <dgm:prSet/>
      <dgm:spPr/>
      <dgm:t>
        <a:bodyPr/>
        <a:lstStyle/>
        <a:p>
          <a:endParaRPr lang="en-GB"/>
        </a:p>
      </dgm:t>
    </dgm:pt>
    <dgm:pt modelId="{A90B865C-2E65-4C18-9FCC-29B816CD66B9}" type="sibTrans" cxnId="{E96E4CD9-12BE-4043-B7FB-CA0D097465DD}">
      <dgm:prSet/>
      <dgm:spPr/>
      <dgm:t>
        <a:bodyPr/>
        <a:lstStyle/>
        <a:p>
          <a:endParaRPr lang="en-GB"/>
        </a:p>
      </dgm:t>
    </dgm:pt>
    <dgm:pt modelId="{FB447A1C-4143-4BB6-AC77-DB2C64323E43}">
      <dgm:prSet custT="1"/>
      <dgm:spPr>
        <a:solidFill>
          <a:srgbClr val="1F4E79"/>
        </a:solidFill>
      </dgm:spPr>
      <dgm:t>
        <a:bodyPr/>
        <a:lstStyle/>
        <a:p>
          <a:pPr>
            <a:lnSpc>
              <a:spcPct val="100000"/>
            </a:lnSpc>
            <a:spcBef>
              <a:spcPts val="600"/>
            </a:spcBef>
            <a:spcAft>
              <a:spcPts val="600"/>
            </a:spcAft>
          </a:pPr>
          <a:r>
            <a:rPr lang="it-IT" sz="2400" b="0" dirty="0">
              <a:latin typeface="Calibri" panose="020F0502020204030204" pitchFamily="34" charset="0"/>
              <a:cs typeface="Calibri" panose="020F0502020204030204" pitchFamily="34" charset="0"/>
            </a:rPr>
            <a:t>Il set di informazioni richieste in fase di presentazione delle domande è minimo</a:t>
          </a:r>
          <a:endParaRPr lang="en-GB" sz="2400" dirty="0">
            <a:latin typeface="Calibri" panose="020F0502020204030204" pitchFamily="34" charset="0"/>
            <a:cs typeface="Calibri" panose="020F0502020204030204" pitchFamily="34" charset="0"/>
          </a:endParaRPr>
        </a:p>
      </dgm:t>
    </dgm:pt>
    <dgm:pt modelId="{FA346A73-989D-4E48-AF10-6641737C9648}" type="parTrans" cxnId="{B0C30A4F-3DF5-4276-A309-7AB65153F99C}">
      <dgm:prSet/>
      <dgm:spPr/>
      <dgm:t>
        <a:bodyPr/>
        <a:lstStyle/>
        <a:p>
          <a:endParaRPr lang="en-GB"/>
        </a:p>
      </dgm:t>
    </dgm:pt>
    <dgm:pt modelId="{7FEB02DA-6620-4667-8E82-1F08B426F9FC}" type="sibTrans" cxnId="{B0C30A4F-3DF5-4276-A309-7AB65153F99C}">
      <dgm:prSet/>
      <dgm:spPr/>
      <dgm:t>
        <a:bodyPr/>
        <a:lstStyle/>
        <a:p>
          <a:endParaRPr lang="en-GB"/>
        </a:p>
      </dgm:t>
    </dgm:pt>
    <dgm:pt modelId="{0CCC8971-5EC3-4560-B8DB-890CEAEF81FE}">
      <dgm:prSet custT="1"/>
      <dgm:spPr/>
      <dgm:t>
        <a:bodyPr/>
        <a:lstStyle/>
        <a:p>
          <a:pPr>
            <a:lnSpc>
              <a:spcPct val="150000"/>
            </a:lnSpc>
          </a:pPr>
          <a:r>
            <a:rPr lang="it-IT" sz="1800" dirty="0">
              <a:latin typeface="Calibri" panose="020F0502020204030204" pitchFamily="34" charset="0"/>
              <a:cs typeface="Calibri" panose="020F0502020204030204" pitchFamily="34" charset="0"/>
            </a:rPr>
            <a:t>Dati dei figli (codice fiscale, eventuale disabilità)</a:t>
          </a:r>
          <a:endParaRPr lang="en-GB" sz="1800" dirty="0">
            <a:latin typeface="Calibri" panose="020F0502020204030204" pitchFamily="34" charset="0"/>
            <a:cs typeface="Calibri" panose="020F0502020204030204" pitchFamily="34" charset="0"/>
          </a:endParaRPr>
        </a:p>
      </dgm:t>
    </dgm:pt>
    <dgm:pt modelId="{5E0B7B44-495B-443A-B2DF-FB3FEE318313}" type="parTrans" cxnId="{457FF0CD-A4C9-4586-9BB4-29774AA1D2AA}">
      <dgm:prSet/>
      <dgm:spPr/>
      <dgm:t>
        <a:bodyPr/>
        <a:lstStyle/>
        <a:p>
          <a:endParaRPr lang="en-GB"/>
        </a:p>
      </dgm:t>
    </dgm:pt>
    <dgm:pt modelId="{29DCBA9B-C8F7-4925-AEAA-6E750273F363}" type="sibTrans" cxnId="{457FF0CD-A4C9-4586-9BB4-29774AA1D2AA}">
      <dgm:prSet/>
      <dgm:spPr/>
      <dgm:t>
        <a:bodyPr/>
        <a:lstStyle/>
        <a:p>
          <a:endParaRPr lang="en-GB"/>
        </a:p>
      </dgm:t>
    </dgm:pt>
    <dgm:pt modelId="{66D8003C-2F97-4914-B176-CEE15066E58F}">
      <dgm:prSet custT="1"/>
      <dgm:spPr/>
      <dgm:t>
        <a:bodyPr/>
        <a:lstStyle/>
        <a:p>
          <a:pPr>
            <a:lnSpc>
              <a:spcPct val="150000"/>
            </a:lnSpc>
          </a:pPr>
          <a:r>
            <a:rPr lang="it-IT" sz="1800" dirty="0">
              <a:latin typeface="Calibri" panose="020F0502020204030204" pitchFamily="34" charset="0"/>
              <a:cs typeface="Calibri" panose="020F0502020204030204" pitchFamily="34" charset="0"/>
            </a:rPr>
            <a:t>Dati per il pagamento (modalità di pagamento – i.e. IBAN </a:t>
          </a:r>
          <a:r>
            <a:rPr lang="it-IT" sz="1800" dirty="0" err="1">
              <a:latin typeface="Calibri" panose="020F0502020204030204" pitchFamily="34" charset="0"/>
              <a:cs typeface="Calibri" panose="020F0502020204030204" pitchFamily="34" charset="0"/>
            </a:rPr>
            <a:t>etc</a:t>
          </a:r>
          <a:r>
            <a:rPr lang="it-IT" sz="1800" dirty="0">
              <a:latin typeface="Calibri" panose="020F0502020204030204" pitchFamily="34" charset="0"/>
              <a:cs typeface="Calibri" panose="020F0502020204030204" pitchFamily="34" charset="0"/>
            </a:rPr>
            <a:t> - e modalità di ripartizione dell’assegno)</a:t>
          </a:r>
          <a:endParaRPr lang="en-GB" sz="1800" dirty="0">
            <a:latin typeface="Calibri" panose="020F0502020204030204" pitchFamily="34" charset="0"/>
            <a:cs typeface="Calibri" panose="020F0502020204030204" pitchFamily="34" charset="0"/>
          </a:endParaRPr>
        </a:p>
      </dgm:t>
    </dgm:pt>
    <dgm:pt modelId="{BA79EB5A-A610-403B-AA34-0ECCDF184936}" type="parTrans" cxnId="{6601D964-6122-41E5-B084-DC17091250D8}">
      <dgm:prSet/>
      <dgm:spPr/>
      <dgm:t>
        <a:bodyPr/>
        <a:lstStyle/>
        <a:p>
          <a:endParaRPr lang="en-GB"/>
        </a:p>
      </dgm:t>
    </dgm:pt>
    <dgm:pt modelId="{B21BCB28-0687-47AA-8F17-2F1F559CE70F}" type="sibTrans" cxnId="{6601D964-6122-41E5-B084-DC17091250D8}">
      <dgm:prSet/>
      <dgm:spPr/>
      <dgm:t>
        <a:bodyPr/>
        <a:lstStyle/>
        <a:p>
          <a:endParaRPr lang="en-GB"/>
        </a:p>
      </dgm:t>
    </dgm:pt>
    <dgm:pt modelId="{D28E2232-6840-40DE-96B9-0F3FF6354F8D}">
      <dgm:prSet custT="1"/>
      <dgm:spPr/>
      <dgm:t>
        <a:bodyPr/>
        <a:lstStyle/>
        <a:p>
          <a:pPr>
            <a:lnSpc>
              <a:spcPct val="150000"/>
            </a:lnSpc>
          </a:pPr>
          <a:r>
            <a:rPr lang="it-IT" sz="1800" dirty="0">
              <a:latin typeface="Calibri" panose="020F0502020204030204" pitchFamily="34" charset="0"/>
              <a:cs typeface="Calibri" panose="020F0502020204030204" pitchFamily="34" charset="0"/>
            </a:rPr>
            <a:t>Dichiarazioni di responsabilità e assenso al trattamento dati</a:t>
          </a:r>
          <a:endParaRPr lang="en-GB" sz="1800" dirty="0">
            <a:latin typeface="Calibri" panose="020F0502020204030204" pitchFamily="34" charset="0"/>
            <a:cs typeface="Calibri" panose="020F0502020204030204" pitchFamily="34" charset="0"/>
          </a:endParaRPr>
        </a:p>
      </dgm:t>
    </dgm:pt>
    <dgm:pt modelId="{F7798624-A24C-405F-A857-A3398EE636EC}" type="parTrans" cxnId="{28723DA3-2596-4456-BFF5-F5D489327C13}">
      <dgm:prSet/>
      <dgm:spPr/>
      <dgm:t>
        <a:bodyPr/>
        <a:lstStyle/>
        <a:p>
          <a:endParaRPr lang="en-GB"/>
        </a:p>
      </dgm:t>
    </dgm:pt>
    <dgm:pt modelId="{4D59D3B4-F1DE-4902-A7C5-B77688E6B054}" type="sibTrans" cxnId="{28723DA3-2596-4456-BFF5-F5D489327C13}">
      <dgm:prSet/>
      <dgm:spPr/>
      <dgm:t>
        <a:bodyPr/>
        <a:lstStyle/>
        <a:p>
          <a:endParaRPr lang="en-GB"/>
        </a:p>
      </dgm:t>
    </dgm:pt>
    <dgm:pt modelId="{FF02696C-C460-4ED1-9556-A00D4956BB38}">
      <dgm:prSet custT="1"/>
      <dgm:spPr/>
      <dgm:t>
        <a:bodyPr/>
        <a:lstStyle/>
        <a:p>
          <a:pPr>
            <a:lnSpc>
              <a:spcPct val="150000"/>
            </a:lnSpc>
          </a:pPr>
          <a:r>
            <a:rPr lang="en-GB" sz="1800" dirty="0" err="1">
              <a:latin typeface="Calibri" panose="020F0502020204030204" pitchFamily="34" charset="0"/>
              <a:cs typeface="Calibri" panose="020F0502020204030204" pitchFamily="34" charset="0"/>
            </a:rPr>
            <a:t>Dati</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altro</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genitore</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ove</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presente</a:t>
          </a:r>
          <a:r>
            <a:rPr lang="en-GB" sz="1800" dirty="0">
              <a:latin typeface="Calibri" panose="020F0502020204030204" pitchFamily="34" charset="0"/>
              <a:cs typeface="Calibri" panose="020F0502020204030204" pitchFamily="34" charset="0"/>
            </a:rPr>
            <a:t> e solo il </a:t>
          </a:r>
          <a:r>
            <a:rPr lang="en-GB" sz="1800" dirty="0" err="1">
              <a:latin typeface="Calibri" panose="020F0502020204030204" pitchFamily="34" charset="0"/>
              <a:cs typeface="Calibri" panose="020F0502020204030204" pitchFamily="34" charset="0"/>
            </a:rPr>
            <a:t>codice</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fiscale</a:t>
          </a:r>
          <a:r>
            <a:rPr lang="en-GB" sz="1800" dirty="0">
              <a:latin typeface="Calibri" panose="020F0502020204030204" pitchFamily="34" charset="0"/>
              <a:cs typeface="Calibri" panose="020F0502020204030204" pitchFamily="34" charset="0"/>
            </a:rPr>
            <a:t>)</a:t>
          </a:r>
        </a:p>
      </dgm:t>
    </dgm:pt>
    <dgm:pt modelId="{BE950AE5-6F3B-4270-9EB1-C87E92CE74A4}" type="parTrans" cxnId="{724EFD57-3B06-4081-BE3B-819F1092E939}">
      <dgm:prSet/>
      <dgm:spPr/>
      <dgm:t>
        <a:bodyPr/>
        <a:lstStyle/>
        <a:p>
          <a:endParaRPr lang="it-IT"/>
        </a:p>
      </dgm:t>
    </dgm:pt>
    <dgm:pt modelId="{7C85BF11-B858-4585-88DE-26676F9CC893}" type="sibTrans" cxnId="{724EFD57-3B06-4081-BE3B-819F1092E939}">
      <dgm:prSet/>
      <dgm:spPr/>
      <dgm:t>
        <a:bodyPr/>
        <a:lstStyle/>
        <a:p>
          <a:endParaRPr lang="it-IT"/>
        </a:p>
      </dgm:t>
    </dgm:pt>
    <dgm:pt modelId="{B00DF4E7-9A2B-48CA-A702-1ED8F4E9D691}">
      <dgm:prSet custT="1"/>
      <dgm:spPr/>
      <dgm:t>
        <a:bodyPr/>
        <a:lstStyle/>
        <a:p>
          <a:pPr marL="228600" lvl="1" indent="0" defTabSz="889000">
            <a:lnSpc>
              <a:spcPct val="90000"/>
            </a:lnSpc>
            <a:spcBef>
              <a:spcPct val="0"/>
            </a:spcBef>
            <a:spcAft>
              <a:spcPct val="15000"/>
            </a:spcAft>
          </a:pPr>
          <a:endParaRPr lang="it-IT" sz="2000" b="1" dirty="0">
            <a:latin typeface="Calibri" panose="020F0502020204030204" pitchFamily="34" charset="0"/>
            <a:cs typeface="Calibri" panose="020F0502020204030204" pitchFamily="34" charset="0"/>
          </a:endParaRPr>
        </a:p>
      </dgm:t>
    </dgm:pt>
    <dgm:pt modelId="{A019FD6D-07A0-4759-B4BE-3A89CE1A79A8}" type="parTrans" cxnId="{FD44B619-266C-4452-A301-7678BDA4A600}">
      <dgm:prSet/>
      <dgm:spPr/>
      <dgm:t>
        <a:bodyPr/>
        <a:lstStyle/>
        <a:p>
          <a:endParaRPr lang="it-IT"/>
        </a:p>
      </dgm:t>
    </dgm:pt>
    <dgm:pt modelId="{4DD87AD2-5768-4C0C-8C4D-FC2810D42BCB}" type="sibTrans" cxnId="{FD44B619-266C-4452-A301-7678BDA4A600}">
      <dgm:prSet/>
      <dgm:spPr/>
      <dgm:t>
        <a:bodyPr/>
        <a:lstStyle/>
        <a:p>
          <a:endParaRPr lang="it-IT"/>
        </a:p>
      </dgm:t>
    </dgm:pt>
    <dgm:pt modelId="{CE4846FB-5D50-4EC2-9527-4FBB8F7AD785}">
      <dgm:prSet custT="1"/>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it-IT" sz="1800" b="1" dirty="0">
              <a:latin typeface="Calibri" panose="020F0502020204030204" pitchFamily="34" charset="0"/>
              <a:cs typeface="Calibri" panose="020F0502020204030204" pitchFamily="34" charset="0"/>
            </a:rPr>
            <a:t>Tramite i patronati,</a:t>
          </a:r>
          <a:endParaRPr lang="en-GB" sz="1800" b="1" dirty="0">
            <a:latin typeface="Calibri" panose="020F0502020204030204" pitchFamily="34" charset="0"/>
            <a:cs typeface="Calibri" panose="020F0502020204030204" pitchFamily="34" charset="0"/>
          </a:endParaRPr>
        </a:p>
      </dgm:t>
    </dgm:pt>
    <dgm:pt modelId="{5DD4C570-E031-4EF8-AA3A-C32DEDC64409}" type="parTrans" cxnId="{F38F8F5E-A1D2-4723-BE45-B6C6D15EC875}">
      <dgm:prSet/>
      <dgm:spPr/>
    </dgm:pt>
    <dgm:pt modelId="{DAFB01BE-92D9-4968-AC82-EBED61BA7932}" type="sibTrans" cxnId="{F38F8F5E-A1D2-4723-BE45-B6C6D15EC875}">
      <dgm:prSet/>
      <dgm:spPr/>
    </dgm:pt>
    <dgm:pt modelId="{02E0800A-CD6E-4936-92A0-652FDF8CB0CB}">
      <dgm:prSet custT="1"/>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800" b="1" dirty="0" err="1">
              <a:latin typeface="Calibri" panose="020F0502020204030204" pitchFamily="34" charset="0"/>
              <a:cs typeface="Calibri" panose="020F0502020204030204" pitchFamily="34" charset="0"/>
            </a:rPr>
            <a:t>Tramite</a:t>
          </a:r>
          <a:r>
            <a:rPr lang="en-GB" sz="1800" b="1" dirty="0">
              <a:latin typeface="Calibri" panose="020F0502020204030204" pitchFamily="34" charset="0"/>
              <a:cs typeface="Calibri" panose="020F0502020204030204" pitchFamily="34" charset="0"/>
            </a:rPr>
            <a:t> Contact </a:t>
          </a:r>
          <a:r>
            <a:rPr lang="en-GB" sz="1800" b="1" dirty="0" err="1">
              <a:latin typeface="Calibri" panose="020F0502020204030204" pitchFamily="34" charset="0"/>
              <a:cs typeface="Calibri" panose="020F0502020204030204" pitchFamily="34" charset="0"/>
            </a:rPr>
            <a:t>Center</a:t>
          </a:r>
          <a:r>
            <a:rPr lang="en-GB" sz="1800" b="1" dirty="0">
              <a:latin typeface="Calibri" panose="020F0502020204030204" pitchFamily="34" charset="0"/>
              <a:cs typeface="Calibri" panose="020F0502020204030204" pitchFamily="34" charset="0"/>
            </a:rPr>
            <a:t> INPS </a:t>
          </a:r>
          <a:r>
            <a:rPr lang="en-GB" sz="1800" b="0" dirty="0">
              <a:latin typeface="Calibri" panose="020F0502020204030204" pitchFamily="34" charset="0"/>
              <a:cs typeface="Calibri" panose="020F0502020204030204" pitchFamily="34" charset="0"/>
            </a:rPr>
            <a:t>(</a:t>
          </a:r>
          <a:r>
            <a:rPr lang="it-IT" sz="1800" b="0" dirty="0">
              <a:latin typeface="Calibri" panose="020F0502020204030204" pitchFamily="34" charset="0"/>
              <a:cs typeface="Calibri" panose="020F0502020204030204" pitchFamily="34" charset="0"/>
            </a:rPr>
            <a:t>numero verde 803.164, gratuito da rete fissa, o il numero 06 164.164, a tariffa da rete mobile)</a:t>
          </a:r>
          <a:endParaRPr lang="en-GB" sz="1800" b="1" dirty="0">
            <a:latin typeface="Calibri" panose="020F0502020204030204" pitchFamily="34" charset="0"/>
            <a:cs typeface="Calibri" panose="020F0502020204030204" pitchFamily="34" charset="0"/>
          </a:endParaRPr>
        </a:p>
      </dgm:t>
    </dgm:pt>
    <dgm:pt modelId="{004794A7-E34C-44E4-BAF2-D1CA8EB346A4}" type="parTrans" cxnId="{2CD0FDCE-8532-405E-9E9B-4AB64BEA7E2C}">
      <dgm:prSet/>
      <dgm:spPr/>
    </dgm:pt>
    <dgm:pt modelId="{62AD189E-1564-4DC7-9316-74CEF1EFA07A}" type="sibTrans" cxnId="{2CD0FDCE-8532-405E-9E9B-4AB64BEA7E2C}">
      <dgm:prSet/>
      <dgm:spPr/>
    </dgm:pt>
    <dgm:pt modelId="{1E460B84-FBCE-4A83-891F-CE0C6C2BC1A4}">
      <dgm:prSet custT="1"/>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800" b="1" dirty="0">
            <a:latin typeface="Calibri" panose="020F0502020204030204" pitchFamily="34" charset="0"/>
            <a:cs typeface="Calibri" panose="020F0502020204030204" pitchFamily="34" charset="0"/>
          </a:endParaRPr>
        </a:p>
      </dgm:t>
    </dgm:pt>
    <dgm:pt modelId="{0455A1D0-1849-46CE-8361-E3EFDC7B901F}" type="parTrans" cxnId="{49EF5854-F217-427F-9C6B-585E86A4EC54}">
      <dgm:prSet/>
      <dgm:spPr/>
    </dgm:pt>
    <dgm:pt modelId="{D0A471FA-2232-4FCB-A8A4-2549ABF990E0}" type="sibTrans" cxnId="{49EF5854-F217-427F-9C6B-585E86A4EC54}">
      <dgm:prSet/>
      <dgm:spPr/>
    </dgm:pt>
    <dgm:pt modelId="{FE4011B3-332D-47E1-B384-7EBB0C20A72A}">
      <dgm:prSet custT="1"/>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800" b="1" dirty="0">
            <a:latin typeface="Calibri" panose="020F0502020204030204" pitchFamily="34" charset="0"/>
            <a:cs typeface="Calibri" panose="020F0502020204030204" pitchFamily="34" charset="0"/>
          </a:endParaRPr>
        </a:p>
      </dgm:t>
    </dgm:pt>
    <dgm:pt modelId="{7740E108-0C93-407E-9E0E-68685E1C20A8}" type="parTrans" cxnId="{07BC9CDA-2D33-4188-9460-23827B273F8F}">
      <dgm:prSet/>
      <dgm:spPr/>
    </dgm:pt>
    <dgm:pt modelId="{F8DBF7F0-48DF-418A-B6DA-0C8FB4A61687}" type="sibTrans" cxnId="{07BC9CDA-2D33-4188-9460-23827B273F8F}">
      <dgm:prSet/>
      <dgm:spPr/>
    </dgm:pt>
    <dgm:pt modelId="{98ABE942-0B85-4D53-B457-C97C5E1576B8}">
      <dgm:prSet custT="1"/>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GB" sz="1800" b="1" dirty="0">
            <a:latin typeface="Calibri" panose="020F0502020204030204" pitchFamily="34" charset="0"/>
            <a:cs typeface="Calibri" panose="020F0502020204030204" pitchFamily="34" charset="0"/>
          </a:endParaRPr>
        </a:p>
      </dgm:t>
    </dgm:pt>
    <dgm:pt modelId="{864CF5C5-BE27-4352-A76F-7582F9B29282}" type="parTrans" cxnId="{C7519B74-8F19-48BA-B41A-6766A95CC07C}">
      <dgm:prSet/>
      <dgm:spPr/>
    </dgm:pt>
    <dgm:pt modelId="{7C5AB47F-4DCE-4333-A43D-8D3586986E50}" type="sibTrans" cxnId="{C7519B74-8F19-48BA-B41A-6766A95CC07C}">
      <dgm:prSet/>
      <dgm:spPr/>
    </dgm:pt>
    <dgm:pt modelId="{6ED2FD26-C0A6-4DF7-A68E-20D23CAEAD12}" type="pres">
      <dgm:prSet presAssocID="{F0FAED0E-5EE4-4FF7-8121-2FB857966A4A}" presName="Name0" presStyleCnt="0">
        <dgm:presLayoutVars>
          <dgm:dir/>
          <dgm:animLvl val="lvl"/>
          <dgm:resizeHandles val="exact"/>
        </dgm:presLayoutVars>
      </dgm:prSet>
      <dgm:spPr/>
      <dgm:t>
        <a:bodyPr/>
        <a:lstStyle/>
        <a:p>
          <a:endParaRPr lang="it-IT"/>
        </a:p>
      </dgm:t>
    </dgm:pt>
    <dgm:pt modelId="{023E2117-9D6D-4AFC-ADFB-0CF7F7503A59}" type="pres">
      <dgm:prSet presAssocID="{3576FFF9-CB39-412E-B2B4-7F68230B51B2}" presName="linNode" presStyleCnt="0"/>
      <dgm:spPr/>
    </dgm:pt>
    <dgm:pt modelId="{450D270C-BAC7-46A2-B1DB-53E3C3433510}" type="pres">
      <dgm:prSet presAssocID="{3576FFF9-CB39-412E-B2B4-7F68230B51B2}" presName="parentText" presStyleLbl="node1" presStyleIdx="0" presStyleCnt="2" custScaleY="62229">
        <dgm:presLayoutVars>
          <dgm:chMax val="1"/>
          <dgm:bulletEnabled val="1"/>
        </dgm:presLayoutVars>
      </dgm:prSet>
      <dgm:spPr/>
      <dgm:t>
        <a:bodyPr/>
        <a:lstStyle/>
        <a:p>
          <a:endParaRPr lang="it-IT"/>
        </a:p>
      </dgm:t>
    </dgm:pt>
    <dgm:pt modelId="{483AC510-1B2F-4D44-858E-E9B3377BEC15}" type="pres">
      <dgm:prSet presAssocID="{3576FFF9-CB39-412E-B2B4-7F68230B51B2}" presName="descendantText" presStyleLbl="alignAccFollowNode1" presStyleIdx="0" presStyleCnt="2" custScaleX="94485" custScaleY="83169" custLinFactNeighborX="231" custLinFactNeighborY="1335">
        <dgm:presLayoutVars>
          <dgm:bulletEnabled val="1"/>
        </dgm:presLayoutVars>
      </dgm:prSet>
      <dgm:spPr/>
      <dgm:t>
        <a:bodyPr/>
        <a:lstStyle/>
        <a:p>
          <a:endParaRPr lang="it-IT"/>
        </a:p>
      </dgm:t>
    </dgm:pt>
    <dgm:pt modelId="{6309130A-FAE8-49FA-B154-398F478E88C3}" type="pres">
      <dgm:prSet presAssocID="{93D4DD22-9637-4A4C-943E-91C66DB8D615}" presName="sp" presStyleCnt="0"/>
      <dgm:spPr/>
    </dgm:pt>
    <dgm:pt modelId="{BC094F26-8C06-4963-BEF2-94C70D1949A8}" type="pres">
      <dgm:prSet presAssocID="{FB447A1C-4143-4BB6-AC77-DB2C64323E43}" presName="linNode" presStyleCnt="0"/>
      <dgm:spPr/>
    </dgm:pt>
    <dgm:pt modelId="{5E5C4D69-E35F-4F26-99D4-274AA50F9DBD}" type="pres">
      <dgm:prSet presAssocID="{FB447A1C-4143-4BB6-AC77-DB2C64323E43}" presName="parentText" presStyleLbl="node1" presStyleIdx="1" presStyleCnt="2" custScaleY="65137" custLinFactNeighborX="-359" custLinFactNeighborY="908">
        <dgm:presLayoutVars>
          <dgm:chMax val="1"/>
          <dgm:bulletEnabled val="1"/>
        </dgm:presLayoutVars>
      </dgm:prSet>
      <dgm:spPr/>
      <dgm:t>
        <a:bodyPr/>
        <a:lstStyle/>
        <a:p>
          <a:endParaRPr lang="it-IT"/>
        </a:p>
      </dgm:t>
    </dgm:pt>
    <dgm:pt modelId="{F3EB5DE0-A4EE-43D3-9335-4D148EAFAE01}" type="pres">
      <dgm:prSet presAssocID="{FB447A1C-4143-4BB6-AC77-DB2C64323E43}" presName="descendantText" presStyleLbl="alignAccFollowNode1" presStyleIdx="1" presStyleCnt="2" custScaleX="94485" custScaleY="79177">
        <dgm:presLayoutVars>
          <dgm:bulletEnabled val="1"/>
        </dgm:presLayoutVars>
      </dgm:prSet>
      <dgm:spPr/>
      <dgm:t>
        <a:bodyPr/>
        <a:lstStyle/>
        <a:p>
          <a:endParaRPr lang="it-IT"/>
        </a:p>
      </dgm:t>
    </dgm:pt>
  </dgm:ptLst>
  <dgm:cxnLst>
    <dgm:cxn modelId="{C7519B74-8F19-48BA-B41A-6766A95CC07C}" srcId="{3576FFF9-CB39-412E-B2B4-7F68230B51B2}" destId="{98ABE942-0B85-4D53-B457-C97C5E1576B8}" srcOrd="0" destOrd="0" parTransId="{864CF5C5-BE27-4352-A76F-7582F9B29282}" sibTransId="{7C5AB47F-4DCE-4333-A43D-8D3586986E50}"/>
    <dgm:cxn modelId="{07BC9CDA-2D33-4188-9460-23827B273F8F}" srcId="{3576FFF9-CB39-412E-B2B4-7F68230B51B2}" destId="{FE4011B3-332D-47E1-B384-7EBB0C20A72A}" srcOrd="4" destOrd="0" parTransId="{7740E108-0C93-407E-9E0E-68685E1C20A8}" sibTransId="{F8DBF7F0-48DF-418A-B6DA-0C8FB4A61687}"/>
    <dgm:cxn modelId="{C6BA8CDD-DACB-4319-86B4-65543A99DF93}" type="presOf" srcId="{62A7E196-E5BA-4D5A-AE5A-BAF82BD32DF0}" destId="{483AC510-1B2F-4D44-858E-E9B3377BEC15}" srcOrd="0" destOrd="1" presId="urn:microsoft.com/office/officeart/2005/8/layout/vList5"/>
    <dgm:cxn modelId="{28723DA3-2596-4456-BFF5-F5D489327C13}" srcId="{FB447A1C-4143-4BB6-AC77-DB2C64323E43}" destId="{D28E2232-6840-40DE-96B9-0F3FF6354F8D}" srcOrd="3" destOrd="0" parTransId="{F7798624-A24C-405F-A857-A3398EE636EC}" sibTransId="{4D59D3B4-F1DE-4902-A7C5-B77688E6B054}"/>
    <dgm:cxn modelId="{25E086BF-BF61-4E39-899C-29B1477A8139}" type="presOf" srcId="{1E460B84-FBCE-4A83-891F-CE0C6C2BC1A4}" destId="{483AC510-1B2F-4D44-858E-E9B3377BEC15}" srcOrd="0" destOrd="2" presId="urn:microsoft.com/office/officeart/2005/8/layout/vList5"/>
    <dgm:cxn modelId="{4428DFEC-D4D4-4156-92EE-525CA1182503}" type="presOf" srcId="{0CCC8971-5EC3-4560-B8DB-890CEAEF81FE}" destId="{F3EB5DE0-A4EE-43D3-9335-4D148EAFAE01}" srcOrd="0" destOrd="0" presId="urn:microsoft.com/office/officeart/2005/8/layout/vList5"/>
    <dgm:cxn modelId="{2CD0FDCE-8532-405E-9E9B-4AB64BEA7E2C}" srcId="{3576FFF9-CB39-412E-B2B4-7F68230B51B2}" destId="{02E0800A-CD6E-4936-92A0-652FDF8CB0CB}" srcOrd="5" destOrd="0" parTransId="{004794A7-E34C-44E4-BAF2-D1CA8EB346A4}" sibTransId="{62AD189E-1564-4DC7-9316-74CEF1EFA07A}"/>
    <dgm:cxn modelId="{AC2E796E-D6CD-4E6C-9AAC-ED98C8853CA7}" type="presOf" srcId="{F0FAED0E-5EE4-4FF7-8121-2FB857966A4A}" destId="{6ED2FD26-C0A6-4DF7-A68E-20D23CAEAD12}" srcOrd="0" destOrd="0" presId="urn:microsoft.com/office/officeart/2005/8/layout/vList5"/>
    <dgm:cxn modelId="{F528DBBA-B000-4564-AE5D-7DBB49F0558F}" type="presOf" srcId="{66D8003C-2F97-4914-B176-CEE15066E58F}" destId="{F3EB5DE0-A4EE-43D3-9335-4D148EAFAE01}" srcOrd="0" destOrd="2" presId="urn:microsoft.com/office/officeart/2005/8/layout/vList5"/>
    <dgm:cxn modelId="{724EFD57-3B06-4081-BE3B-819F1092E939}" srcId="{FB447A1C-4143-4BB6-AC77-DB2C64323E43}" destId="{FF02696C-C460-4ED1-9556-A00D4956BB38}" srcOrd="1" destOrd="0" parTransId="{BE950AE5-6F3B-4270-9EB1-C87E92CE74A4}" sibTransId="{7C85BF11-B858-4585-88DE-26676F9CC893}"/>
    <dgm:cxn modelId="{00D3414A-54F6-4CF5-8BC4-5A7AEA277753}" type="presOf" srcId="{02E0800A-CD6E-4936-92A0-652FDF8CB0CB}" destId="{483AC510-1B2F-4D44-858E-E9B3377BEC15}" srcOrd="0" destOrd="5" presId="urn:microsoft.com/office/officeart/2005/8/layout/vList5"/>
    <dgm:cxn modelId="{B4455A19-77EB-4787-8C9E-8AFE58011556}" type="presOf" srcId="{3576FFF9-CB39-412E-B2B4-7F68230B51B2}" destId="{450D270C-BAC7-46A2-B1DB-53E3C3433510}" srcOrd="0" destOrd="0" presId="urn:microsoft.com/office/officeart/2005/8/layout/vList5"/>
    <dgm:cxn modelId="{6601D964-6122-41E5-B084-DC17091250D8}" srcId="{FB447A1C-4143-4BB6-AC77-DB2C64323E43}" destId="{66D8003C-2F97-4914-B176-CEE15066E58F}" srcOrd="2" destOrd="0" parTransId="{BA79EB5A-A610-403B-AA34-0ECCDF184936}" sibTransId="{B21BCB28-0687-47AA-8F17-2F1F559CE70F}"/>
    <dgm:cxn modelId="{FD44B619-266C-4452-A301-7678BDA4A600}" srcId="{3576FFF9-CB39-412E-B2B4-7F68230B51B2}" destId="{B00DF4E7-9A2B-48CA-A702-1ED8F4E9D691}" srcOrd="6" destOrd="0" parTransId="{A019FD6D-07A0-4759-B4BE-3A89CE1A79A8}" sibTransId="{4DD87AD2-5768-4C0C-8C4D-FC2810D42BCB}"/>
    <dgm:cxn modelId="{E96E4CD9-12BE-4043-B7FB-CA0D097465DD}" srcId="{3576FFF9-CB39-412E-B2B4-7F68230B51B2}" destId="{62A7E196-E5BA-4D5A-AE5A-BAF82BD32DF0}" srcOrd="1" destOrd="0" parTransId="{A4C2965D-F790-46CF-A196-AB59DAAEA490}" sibTransId="{A90B865C-2E65-4C18-9FCC-29B816CD66B9}"/>
    <dgm:cxn modelId="{49EF5854-F217-427F-9C6B-585E86A4EC54}" srcId="{3576FFF9-CB39-412E-B2B4-7F68230B51B2}" destId="{1E460B84-FBCE-4A83-891F-CE0C6C2BC1A4}" srcOrd="2" destOrd="0" parTransId="{0455A1D0-1849-46CE-8361-E3EFDC7B901F}" sibTransId="{D0A471FA-2232-4FCB-A8A4-2549ABF990E0}"/>
    <dgm:cxn modelId="{183BCD84-4388-49BC-9CEA-4A249E8D08D6}" type="presOf" srcId="{D28E2232-6840-40DE-96B9-0F3FF6354F8D}" destId="{F3EB5DE0-A4EE-43D3-9335-4D148EAFAE01}" srcOrd="0" destOrd="3" presId="urn:microsoft.com/office/officeart/2005/8/layout/vList5"/>
    <dgm:cxn modelId="{42250BA8-BC37-4E04-A6B9-537AB6399716}" type="presOf" srcId="{FF02696C-C460-4ED1-9556-A00D4956BB38}" destId="{F3EB5DE0-A4EE-43D3-9335-4D148EAFAE01}" srcOrd="0" destOrd="1" presId="urn:microsoft.com/office/officeart/2005/8/layout/vList5"/>
    <dgm:cxn modelId="{D85B8290-7C8B-4B54-A691-C2BE2149AFC9}" type="presOf" srcId="{FB447A1C-4143-4BB6-AC77-DB2C64323E43}" destId="{5E5C4D69-E35F-4F26-99D4-274AA50F9DBD}" srcOrd="0" destOrd="0" presId="urn:microsoft.com/office/officeart/2005/8/layout/vList5"/>
    <dgm:cxn modelId="{457FF0CD-A4C9-4586-9BB4-29774AA1D2AA}" srcId="{FB447A1C-4143-4BB6-AC77-DB2C64323E43}" destId="{0CCC8971-5EC3-4560-B8DB-890CEAEF81FE}" srcOrd="0" destOrd="0" parTransId="{5E0B7B44-495B-443A-B2DF-FB3FEE318313}" sibTransId="{29DCBA9B-C8F7-4925-AEAA-6E750273F363}"/>
    <dgm:cxn modelId="{D0F50D87-21FD-45A1-BB9E-DD5A3E3D8A2B}" type="presOf" srcId="{FE4011B3-332D-47E1-B384-7EBB0C20A72A}" destId="{483AC510-1B2F-4D44-858E-E9B3377BEC15}" srcOrd="0" destOrd="4" presId="urn:microsoft.com/office/officeart/2005/8/layout/vList5"/>
    <dgm:cxn modelId="{F38F8F5E-A1D2-4723-BE45-B6C6D15EC875}" srcId="{3576FFF9-CB39-412E-B2B4-7F68230B51B2}" destId="{CE4846FB-5D50-4EC2-9527-4FBB8F7AD785}" srcOrd="3" destOrd="0" parTransId="{5DD4C570-E031-4EF8-AA3A-C32DEDC64409}" sibTransId="{DAFB01BE-92D9-4968-AC82-EBED61BA7932}"/>
    <dgm:cxn modelId="{0FDF9EB2-0463-4E58-BE74-A1C36FE8A1F3}" srcId="{F0FAED0E-5EE4-4FF7-8121-2FB857966A4A}" destId="{3576FFF9-CB39-412E-B2B4-7F68230B51B2}" srcOrd="0" destOrd="0" parTransId="{56156C6F-9F79-4FF9-82AC-7C54AE1A4AED}" sibTransId="{93D4DD22-9637-4A4C-943E-91C66DB8D615}"/>
    <dgm:cxn modelId="{B0C30A4F-3DF5-4276-A309-7AB65153F99C}" srcId="{F0FAED0E-5EE4-4FF7-8121-2FB857966A4A}" destId="{FB447A1C-4143-4BB6-AC77-DB2C64323E43}" srcOrd="1" destOrd="0" parTransId="{FA346A73-989D-4E48-AF10-6641737C9648}" sibTransId="{7FEB02DA-6620-4667-8E82-1F08B426F9FC}"/>
    <dgm:cxn modelId="{D23AEB93-2396-41D5-B49D-7224C50CA8B9}" type="presOf" srcId="{CE4846FB-5D50-4EC2-9527-4FBB8F7AD785}" destId="{483AC510-1B2F-4D44-858E-E9B3377BEC15}" srcOrd="0" destOrd="3" presId="urn:microsoft.com/office/officeart/2005/8/layout/vList5"/>
    <dgm:cxn modelId="{D4B46437-EEF9-4056-94E8-4C2480A304AB}" type="presOf" srcId="{98ABE942-0B85-4D53-B457-C97C5E1576B8}" destId="{483AC510-1B2F-4D44-858E-E9B3377BEC15}" srcOrd="0" destOrd="0" presId="urn:microsoft.com/office/officeart/2005/8/layout/vList5"/>
    <dgm:cxn modelId="{CC3E2D8C-0861-46E4-8D68-5AB1E511C1B9}" type="presOf" srcId="{B00DF4E7-9A2B-48CA-A702-1ED8F4E9D691}" destId="{483AC510-1B2F-4D44-858E-E9B3377BEC15}" srcOrd="0" destOrd="6" presId="urn:microsoft.com/office/officeart/2005/8/layout/vList5"/>
    <dgm:cxn modelId="{829D31B9-B5FC-4F73-8A18-441C1064D59F}" type="presParOf" srcId="{6ED2FD26-C0A6-4DF7-A68E-20D23CAEAD12}" destId="{023E2117-9D6D-4AFC-ADFB-0CF7F7503A59}" srcOrd="0" destOrd="0" presId="urn:microsoft.com/office/officeart/2005/8/layout/vList5"/>
    <dgm:cxn modelId="{5C16AF2A-E467-4ECC-A8E1-0191EBC7FAAF}" type="presParOf" srcId="{023E2117-9D6D-4AFC-ADFB-0CF7F7503A59}" destId="{450D270C-BAC7-46A2-B1DB-53E3C3433510}" srcOrd="0" destOrd="0" presId="urn:microsoft.com/office/officeart/2005/8/layout/vList5"/>
    <dgm:cxn modelId="{E239AA27-CA63-482B-9DC7-34A475960345}" type="presParOf" srcId="{023E2117-9D6D-4AFC-ADFB-0CF7F7503A59}" destId="{483AC510-1B2F-4D44-858E-E9B3377BEC15}" srcOrd="1" destOrd="0" presId="urn:microsoft.com/office/officeart/2005/8/layout/vList5"/>
    <dgm:cxn modelId="{6367EB8E-6A0B-4DDD-9F19-F3ED4C39B9EA}" type="presParOf" srcId="{6ED2FD26-C0A6-4DF7-A68E-20D23CAEAD12}" destId="{6309130A-FAE8-49FA-B154-398F478E88C3}" srcOrd="1" destOrd="0" presId="urn:microsoft.com/office/officeart/2005/8/layout/vList5"/>
    <dgm:cxn modelId="{25A4BDD9-8B3B-4AF0-ADA0-A3817205D8D0}" type="presParOf" srcId="{6ED2FD26-C0A6-4DF7-A68E-20D23CAEAD12}" destId="{BC094F26-8C06-4963-BEF2-94C70D1949A8}" srcOrd="2" destOrd="0" presId="urn:microsoft.com/office/officeart/2005/8/layout/vList5"/>
    <dgm:cxn modelId="{2572D68F-4B7C-4CBD-A9CF-50C3798611BE}" type="presParOf" srcId="{BC094F26-8C06-4963-BEF2-94C70D1949A8}" destId="{5E5C4D69-E35F-4F26-99D4-274AA50F9DBD}" srcOrd="0" destOrd="0" presId="urn:microsoft.com/office/officeart/2005/8/layout/vList5"/>
    <dgm:cxn modelId="{9F810B1A-A021-4FEF-B6FD-13980A2EC408}" type="presParOf" srcId="{BC094F26-8C06-4963-BEF2-94C70D1949A8}" destId="{F3EB5DE0-A4EE-43D3-9335-4D148EAFAE0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FAED0E-5EE4-4FF7-8121-2FB857966A4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7F0CE798-5890-4220-9AAD-9C56006CD25D}">
      <dgm:prSet custT="1"/>
      <dgm:spPr/>
      <dgm:t>
        <a:bodyPr/>
        <a:lstStyle/>
        <a:p>
          <a:r>
            <a:rPr lang="en-GB" sz="2800" dirty="0" err="1">
              <a:latin typeface="Calibri" panose="020F0502020204030204" pitchFamily="34" charset="0"/>
              <a:cs typeface="Calibri" panose="020F0502020204030204" pitchFamily="34" charset="0"/>
            </a:rPr>
            <a:t>Genitori</a:t>
          </a:r>
          <a:r>
            <a:rPr lang="en-GB" sz="2800" dirty="0">
              <a:latin typeface="Calibri" panose="020F0502020204030204" pitchFamily="34" charset="0"/>
              <a:cs typeface="Calibri" panose="020F0502020204030204" pitchFamily="34" charset="0"/>
            </a:rPr>
            <a:t> </a:t>
          </a:r>
          <a:r>
            <a:rPr lang="en-GB" sz="2800" dirty="0" err="1">
              <a:latin typeface="Calibri" panose="020F0502020204030204" pitchFamily="34" charset="0"/>
              <a:cs typeface="Calibri" panose="020F0502020204030204" pitchFamily="34" charset="0"/>
            </a:rPr>
            <a:t>conviventi</a:t>
          </a:r>
          <a:endParaRPr lang="en-GB" sz="2800" dirty="0">
            <a:latin typeface="Calibri" panose="020F0502020204030204" pitchFamily="34" charset="0"/>
            <a:cs typeface="Calibri" panose="020F0502020204030204" pitchFamily="34" charset="0"/>
          </a:endParaRPr>
        </a:p>
      </dgm:t>
    </dgm:pt>
    <dgm:pt modelId="{5B04C842-4CEE-432F-9688-D4D5E125C4F1}" type="parTrans" cxnId="{FBE8AC70-63F8-4E3E-BF1A-EBF86E0D6DC6}">
      <dgm:prSet/>
      <dgm:spPr/>
      <dgm:t>
        <a:bodyPr/>
        <a:lstStyle/>
        <a:p>
          <a:endParaRPr lang="it-IT" sz="2800">
            <a:latin typeface="Calibri" panose="020F0502020204030204" pitchFamily="34" charset="0"/>
            <a:cs typeface="Calibri" panose="020F0502020204030204" pitchFamily="34" charset="0"/>
          </a:endParaRPr>
        </a:p>
      </dgm:t>
    </dgm:pt>
    <dgm:pt modelId="{F4DC23A3-5BB3-49CA-82BE-94D4DCA4C173}" type="sibTrans" cxnId="{FBE8AC70-63F8-4E3E-BF1A-EBF86E0D6DC6}">
      <dgm:prSet/>
      <dgm:spPr/>
      <dgm:t>
        <a:bodyPr/>
        <a:lstStyle/>
        <a:p>
          <a:endParaRPr lang="it-IT" sz="2800">
            <a:latin typeface="Calibri" panose="020F0502020204030204" pitchFamily="34" charset="0"/>
            <a:cs typeface="Calibri" panose="020F0502020204030204" pitchFamily="34" charset="0"/>
          </a:endParaRPr>
        </a:p>
      </dgm:t>
    </dgm:pt>
    <dgm:pt modelId="{A90AF48C-4EA6-4EDF-A40E-F62097FEE8ED}">
      <dgm:prSet custT="1"/>
      <dgm:spPr/>
      <dgm:t>
        <a:bodyPr/>
        <a:lstStyle/>
        <a:p>
          <a:r>
            <a:rPr lang="en-GB" sz="2800" dirty="0" err="1">
              <a:latin typeface="Calibri" panose="020F0502020204030204" pitchFamily="34" charset="0"/>
              <a:cs typeface="Calibri" panose="020F0502020204030204" pitchFamily="34" charset="0"/>
            </a:rPr>
            <a:t>Genitore</a:t>
          </a:r>
          <a:r>
            <a:rPr lang="en-GB" sz="2800" dirty="0">
              <a:latin typeface="Calibri" panose="020F0502020204030204" pitchFamily="34" charset="0"/>
              <a:cs typeface="Calibri" panose="020F0502020204030204" pitchFamily="34" charset="0"/>
            </a:rPr>
            <a:t> </a:t>
          </a:r>
          <a:r>
            <a:rPr lang="en-GB" sz="2800" dirty="0" err="1">
              <a:latin typeface="Calibri" panose="020F0502020204030204" pitchFamily="34" charset="0"/>
              <a:cs typeface="Calibri" panose="020F0502020204030204" pitchFamily="34" charset="0"/>
            </a:rPr>
            <a:t>unico</a:t>
          </a:r>
          <a:endParaRPr lang="en-GB" sz="2800" dirty="0">
            <a:latin typeface="Calibri" panose="020F0502020204030204" pitchFamily="34" charset="0"/>
            <a:cs typeface="Calibri" panose="020F0502020204030204" pitchFamily="34" charset="0"/>
          </a:endParaRPr>
        </a:p>
      </dgm:t>
    </dgm:pt>
    <dgm:pt modelId="{355630A4-DEC8-40B9-B610-B1DE92D664FA}" type="parTrans" cxnId="{AC1A10F9-C318-4261-A699-F45C8247296C}">
      <dgm:prSet/>
      <dgm:spPr/>
      <dgm:t>
        <a:bodyPr/>
        <a:lstStyle/>
        <a:p>
          <a:endParaRPr lang="it-IT" sz="2800">
            <a:latin typeface="Calibri" panose="020F0502020204030204" pitchFamily="34" charset="0"/>
            <a:cs typeface="Calibri" panose="020F0502020204030204" pitchFamily="34" charset="0"/>
          </a:endParaRPr>
        </a:p>
      </dgm:t>
    </dgm:pt>
    <dgm:pt modelId="{818AFF86-45B9-4654-8E98-AC2EA630DC3A}" type="sibTrans" cxnId="{AC1A10F9-C318-4261-A699-F45C8247296C}">
      <dgm:prSet/>
      <dgm:spPr/>
      <dgm:t>
        <a:bodyPr/>
        <a:lstStyle/>
        <a:p>
          <a:endParaRPr lang="it-IT" sz="2800">
            <a:latin typeface="Calibri" panose="020F0502020204030204" pitchFamily="34" charset="0"/>
            <a:cs typeface="Calibri" panose="020F0502020204030204" pitchFamily="34" charset="0"/>
          </a:endParaRPr>
        </a:p>
      </dgm:t>
    </dgm:pt>
    <dgm:pt modelId="{5D15AC44-66BB-4254-8B02-1F30BD29CE7C}">
      <dgm:prSet custT="1"/>
      <dgm:spPr/>
      <dgm:t>
        <a:bodyPr/>
        <a:lstStyle/>
        <a:p>
          <a:r>
            <a:rPr lang="en-GB" sz="2800" dirty="0" err="1">
              <a:latin typeface="Calibri" panose="020F0502020204030204" pitchFamily="34" charset="0"/>
              <a:cs typeface="Calibri" panose="020F0502020204030204" pitchFamily="34" charset="0"/>
            </a:rPr>
            <a:t>Genitori</a:t>
          </a:r>
          <a:r>
            <a:rPr lang="en-GB" sz="2800" dirty="0">
              <a:latin typeface="Calibri" panose="020F0502020204030204" pitchFamily="34" charset="0"/>
              <a:cs typeface="Calibri" panose="020F0502020204030204" pitchFamily="34" charset="0"/>
            </a:rPr>
            <a:t> </a:t>
          </a:r>
          <a:r>
            <a:rPr lang="en-GB" sz="2800" dirty="0" err="1">
              <a:latin typeface="Calibri" panose="020F0502020204030204" pitchFamily="34" charset="0"/>
              <a:cs typeface="Calibri" panose="020F0502020204030204" pitchFamily="34" charset="0"/>
            </a:rPr>
            <a:t>affidatari</a:t>
          </a:r>
          <a:endParaRPr lang="en-GB" sz="2800" dirty="0">
            <a:latin typeface="Calibri" panose="020F0502020204030204" pitchFamily="34" charset="0"/>
            <a:cs typeface="Calibri" panose="020F0502020204030204" pitchFamily="34" charset="0"/>
          </a:endParaRPr>
        </a:p>
      </dgm:t>
    </dgm:pt>
    <dgm:pt modelId="{D44AA0BA-37F6-4A9A-BE28-E2C944F52106}" type="parTrans" cxnId="{A6B5D3B0-6136-4F2E-A4FC-6B2EEEA79846}">
      <dgm:prSet/>
      <dgm:spPr/>
      <dgm:t>
        <a:bodyPr/>
        <a:lstStyle/>
        <a:p>
          <a:endParaRPr lang="it-IT" sz="2800">
            <a:latin typeface="Calibri" panose="020F0502020204030204" pitchFamily="34" charset="0"/>
            <a:cs typeface="Calibri" panose="020F0502020204030204" pitchFamily="34" charset="0"/>
          </a:endParaRPr>
        </a:p>
      </dgm:t>
    </dgm:pt>
    <dgm:pt modelId="{6C975B82-8A8C-4968-940D-C85BD78BDB9B}" type="sibTrans" cxnId="{A6B5D3B0-6136-4F2E-A4FC-6B2EEEA79846}">
      <dgm:prSet/>
      <dgm:spPr/>
      <dgm:t>
        <a:bodyPr/>
        <a:lstStyle/>
        <a:p>
          <a:endParaRPr lang="it-IT" sz="2800">
            <a:latin typeface="Calibri" panose="020F0502020204030204" pitchFamily="34" charset="0"/>
            <a:cs typeface="Calibri" panose="020F0502020204030204" pitchFamily="34" charset="0"/>
          </a:endParaRPr>
        </a:p>
      </dgm:t>
    </dgm:pt>
    <dgm:pt modelId="{44083AE5-5422-44FB-A108-7F64BCF6A36E}">
      <dgm:prSet custT="1"/>
      <dgm:spPr/>
      <dgm:t>
        <a:bodyPr/>
        <a:lstStyle/>
        <a:p>
          <a:r>
            <a:rPr lang="en-GB" sz="2800" dirty="0" err="1">
              <a:latin typeface="Calibri" panose="020F0502020204030204" pitchFamily="34" charset="0"/>
              <a:cs typeface="Calibri" panose="020F0502020204030204" pitchFamily="34" charset="0"/>
            </a:rPr>
            <a:t>Tutore</a:t>
          </a:r>
          <a:r>
            <a:rPr lang="en-GB" sz="2800" dirty="0">
              <a:latin typeface="Calibri" panose="020F0502020204030204" pitchFamily="34" charset="0"/>
              <a:cs typeface="Calibri" panose="020F0502020204030204" pitchFamily="34" charset="0"/>
            </a:rPr>
            <a:t> del </a:t>
          </a:r>
          <a:r>
            <a:rPr lang="en-GB" sz="2800" dirty="0" err="1">
              <a:latin typeface="Calibri" panose="020F0502020204030204" pitchFamily="34" charset="0"/>
              <a:cs typeface="Calibri" panose="020F0502020204030204" pitchFamily="34" charset="0"/>
            </a:rPr>
            <a:t>figlio</a:t>
          </a:r>
          <a:r>
            <a:rPr lang="en-GB" sz="2800" dirty="0">
              <a:latin typeface="Calibri" panose="020F0502020204030204" pitchFamily="34" charset="0"/>
              <a:cs typeface="Calibri" panose="020F0502020204030204" pitchFamily="34" charset="0"/>
            </a:rPr>
            <a:t>/a</a:t>
          </a:r>
        </a:p>
      </dgm:t>
    </dgm:pt>
    <dgm:pt modelId="{00D1348C-D6E1-4B27-883E-A857DD4AA9C9}" type="parTrans" cxnId="{C48740AD-F1B6-49CE-8F82-3366880F8C84}">
      <dgm:prSet/>
      <dgm:spPr/>
      <dgm:t>
        <a:bodyPr/>
        <a:lstStyle/>
        <a:p>
          <a:endParaRPr lang="it-IT" sz="2800">
            <a:latin typeface="Calibri" panose="020F0502020204030204" pitchFamily="34" charset="0"/>
            <a:cs typeface="Calibri" panose="020F0502020204030204" pitchFamily="34" charset="0"/>
          </a:endParaRPr>
        </a:p>
      </dgm:t>
    </dgm:pt>
    <dgm:pt modelId="{87DA1E1D-BE47-4070-8CA0-41525027248C}" type="sibTrans" cxnId="{C48740AD-F1B6-49CE-8F82-3366880F8C84}">
      <dgm:prSet/>
      <dgm:spPr/>
      <dgm:t>
        <a:bodyPr/>
        <a:lstStyle/>
        <a:p>
          <a:endParaRPr lang="it-IT" sz="2800">
            <a:latin typeface="Calibri" panose="020F0502020204030204" pitchFamily="34" charset="0"/>
            <a:cs typeface="Calibri" panose="020F0502020204030204" pitchFamily="34" charset="0"/>
          </a:endParaRPr>
        </a:p>
      </dgm:t>
    </dgm:pt>
    <dgm:pt modelId="{CBD7C2EE-2DA2-4799-BE4F-B49C57096CE1}">
      <dgm:prSet custT="1"/>
      <dgm:spPr/>
      <dgm:t>
        <a:bodyPr/>
        <a:lstStyle/>
        <a:p>
          <a:r>
            <a:rPr lang="en-GB" sz="2800" dirty="0" err="1">
              <a:latin typeface="Calibri" panose="020F0502020204030204" pitchFamily="34" charset="0"/>
              <a:cs typeface="Calibri" panose="020F0502020204030204" pitchFamily="34" charset="0"/>
            </a:rPr>
            <a:t>Tutore</a:t>
          </a:r>
          <a:r>
            <a:rPr lang="en-GB" sz="2800" dirty="0">
              <a:latin typeface="Calibri" panose="020F0502020204030204" pitchFamily="34" charset="0"/>
              <a:cs typeface="Calibri" panose="020F0502020204030204" pitchFamily="34" charset="0"/>
            </a:rPr>
            <a:t> del </a:t>
          </a:r>
          <a:r>
            <a:rPr lang="en-GB" sz="2800" dirty="0" err="1">
              <a:latin typeface="Calibri" panose="020F0502020204030204" pitchFamily="34" charset="0"/>
              <a:cs typeface="Calibri" panose="020F0502020204030204" pitchFamily="34" charset="0"/>
            </a:rPr>
            <a:t>genitore</a:t>
          </a:r>
          <a:endParaRPr lang="en-GB" sz="2800" dirty="0">
            <a:latin typeface="Calibri" panose="020F0502020204030204" pitchFamily="34" charset="0"/>
            <a:cs typeface="Calibri" panose="020F0502020204030204" pitchFamily="34" charset="0"/>
          </a:endParaRPr>
        </a:p>
      </dgm:t>
    </dgm:pt>
    <dgm:pt modelId="{6515649F-CEA5-4E45-9B80-41DE07CA4756}" type="parTrans" cxnId="{3B5E249A-EBD4-4DB8-B338-B38FE84D75C1}">
      <dgm:prSet/>
      <dgm:spPr/>
      <dgm:t>
        <a:bodyPr/>
        <a:lstStyle/>
        <a:p>
          <a:endParaRPr lang="it-IT" sz="2800">
            <a:latin typeface="Calibri" panose="020F0502020204030204" pitchFamily="34" charset="0"/>
            <a:cs typeface="Calibri" panose="020F0502020204030204" pitchFamily="34" charset="0"/>
          </a:endParaRPr>
        </a:p>
      </dgm:t>
    </dgm:pt>
    <dgm:pt modelId="{C6552768-CC6F-4A3D-8962-5CE1A6AFB020}" type="sibTrans" cxnId="{3B5E249A-EBD4-4DB8-B338-B38FE84D75C1}">
      <dgm:prSet/>
      <dgm:spPr/>
      <dgm:t>
        <a:bodyPr/>
        <a:lstStyle/>
        <a:p>
          <a:endParaRPr lang="it-IT" sz="2800">
            <a:latin typeface="Calibri" panose="020F0502020204030204" pitchFamily="34" charset="0"/>
            <a:cs typeface="Calibri" panose="020F0502020204030204" pitchFamily="34" charset="0"/>
          </a:endParaRPr>
        </a:p>
      </dgm:t>
    </dgm:pt>
    <dgm:pt modelId="{27C7BBA4-FEF4-4163-BBEE-CA49DFEF03D6}">
      <dgm:prSet custT="1"/>
      <dgm:spPr/>
      <dgm:t>
        <a:bodyPr/>
        <a:lstStyle/>
        <a:p>
          <a:r>
            <a:rPr lang="en-GB" sz="2800" dirty="0" err="1">
              <a:latin typeface="Calibri" panose="020F0502020204030204" pitchFamily="34" charset="0"/>
              <a:cs typeface="Calibri" panose="020F0502020204030204" pitchFamily="34" charset="0"/>
            </a:rPr>
            <a:t>Figlio</a:t>
          </a:r>
          <a:r>
            <a:rPr lang="en-GB" sz="2800" dirty="0">
              <a:latin typeface="Calibri" panose="020F0502020204030204" pitchFamily="34" charset="0"/>
              <a:cs typeface="Calibri" panose="020F0502020204030204" pitchFamily="34" charset="0"/>
            </a:rPr>
            <a:t>/a </a:t>
          </a:r>
          <a:r>
            <a:rPr lang="en-GB" sz="2800" dirty="0" err="1">
              <a:latin typeface="Calibri" panose="020F0502020204030204" pitchFamily="34" charset="0"/>
              <a:cs typeface="Calibri" panose="020F0502020204030204" pitchFamily="34" charset="0"/>
            </a:rPr>
            <a:t>maggiorenne</a:t>
          </a:r>
          <a:endParaRPr lang="en-GB" sz="2800" dirty="0">
            <a:latin typeface="Calibri" panose="020F0502020204030204" pitchFamily="34" charset="0"/>
            <a:cs typeface="Calibri" panose="020F0502020204030204" pitchFamily="34" charset="0"/>
          </a:endParaRPr>
        </a:p>
      </dgm:t>
    </dgm:pt>
    <dgm:pt modelId="{A1FE3C81-E131-453B-AFA0-9F8752454D1C}" type="parTrans" cxnId="{C8D08017-1483-4EB8-A2FC-C784C0B29DCA}">
      <dgm:prSet/>
      <dgm:spPr/>
      <dgm:t>
        <a:bodyPr/>
        <a:lstStyle/>
        <a:p>
          <a:endParaRPr lang="it-IT" sz="2800">
            <a:latin typeface="Calibri" panose="020F0502020204030204" pitchFamily="34" charset="0"/>
            <a:cs typeface="Calibri" panose="020F0502020204030204" pitchFamily="34" charset="0"/>
          </a:endParaRPr>
        </a:p>
      </dgm:t>
    </dgm:pt>
    <dgm:pt modelId="{22872608-2541-42A1-8B52-75486692126E}" type="sibTrans" cxnId="{C8D08017-1483-4EB8-A2FC-C784C0B29DCA}">
      <dgm:prSet/>
      <dgm:spPr/>
      <dgm:t>
        <a:bodyPr/>
        <a:lstStyle/>
        <a:p>
          <a:endParaRPr lang="it-IT" sz="2800">
            <a:latin typeface="Calibri" panose="020F0502020204030204" pitchFamily="34" charset="0"/>
            <a:cs typeface="Calibri" panose="020F0502020204030204" pitchFamily="34" charset="0"/>
          </a:endParaRPr>
        </a:p>
      </dgm:t>
    </dgm:pt>
    <dgm:pt modelId="{32919D0B-1209-482A-A24F-E222B3530009}">
      <dgm:prSet custT="1"/>
      <dgm:spPr/>
      <dgm:t>
        <a:bodyPr/>
        <a:lstStyle/>
        <a:p>
          <a:r>
            <a:rPr lang="en-GB" sz="2800" dirty="0" err="1">
              <a:latin typeface="Calibri" panose="020F0502020204030204" pitchFamily="34" charset="0"/>
              <a:cs typeface="Calibri" panose="020F0502020204030204" pitchFamily="34" charset="0"/>
            </a:rPr>
            <a:t>Genitori</a:t>
          </a:r>
          <a:r>
            <a:rPr lang="en-GB" sz="2800" dirty="0">
              <a:latin typeface="Calibri" panose="020F0502020204030204" pitchFamily="34" charset="0"/>
              <a:cs typeface="Calibri" panose="020F0502020204030204" pitchFamily="34" charset="0"/>
            </a:rPr>
            <a:t> </a:t>
          </a:r>
          <a:r>
            <a:rPr lang="en-GB" sz="2800" dirty="0" err="1">
              <a:latin typeface="Calibri" panose="020F0502020204030204" pitchFamily="34" charset="0"/>
              <a:cs typeface="Calibri" panose="020F0502020204030204" pitchFamily="34" charset="0"/>
            </a:rPr>
            <a:t>separati</a:t>
          </a:r>
          <a:r>
            <a:rPr lang="en-GB" sz="2800" dirty="0">
              <a:latin typeface="Calibri" panose="020F0502020204030204" pitchFamily="34" charset="0"/>
              <a:cs typeface="Calibri" panose="020F0502020204030204" pitchFamily="34" charset="0"/>
            </a:rPr>
            <a:t> </a:t>
          </a:r>
          <a:r>
            <a:rPr lang="en-GB" sz="2800" dirty="0" err="1">
              <a:latin typeface="Calibri" panose="020F0502020204030204" pitchFamily="34" charset="0"/>
              <a:cs typeface="Calibri" panose="020F0502020204030204" pitchFamily="34" charset="0"/>
            </a:rPr>
            <a:t>divorziati</a:t>
          </a:r>
          <a:endParaRPr lang="en-GB" sz="2800" dirty="0">
            <a:latin typeface="Calibri" panose="020F0502020204030204" pitchFamily="34" charset="0"/>
            <a:cs typeface="Calibri" panose="020F0502020204030204" pitchFamily="34" charset="0"/>
          </a:endParaRPr>
        </a:p>
      </dgm:t>
    </dgm:pt>
    <dgm:pt modelId="{A09989D7-5243-4991-BB13-85610176AA5D}" type="parTrans" cxnId="{F5E340C4-490B-4193-BEA7-A9D50103358C}">
      <dgm:prSet/>
      <dgm:spPr/>
      <dgm:t>
        <a:bodyPr/>
        <a:lstStyle/>
        <a:p>
          <a:endParaRPr lang="it-IT" sz="2800">
            <a:latin typeface="Calibri" panose="020F0502020204030204" pitchFamily="34" charset="0"/>
            <a:cs typeface="Calibri" panose="020F0502020204030204" pitchFamily="34" charset="0"/>
          </a:endParaRPr>
        </a:p>
      </dgm:t>
    </dgm:pt>
    <dgm:pt modelId="{07E96420-0A8A-41F6-8590-983845965809}" type="sibTrans" cxnId="{F5E340C4-490B-4193-BEA7-A9D50103358C}">
      <dgm:prSet/>
      <dgm:spPr/>
      <dgm:t>
        <a:bodyPr/>
        <a:lstStyle/>
        <a:p>
          <a:endParaRPr lang="it-IT" sz="2800">
            <a:latin typeface="Calibri" panose="020F0502020204030204" pitchFamily="34" charset="0"/>
            <a:cs typeface="Calibri" panose="020F0502020204030204" pitchFamily="34" charset="0"/>
          </a:endParaRPr>
        </a:p>
      </dgm:t>
    </dgm:pt>
    <dgm:pt modelId="{9F127482-7BAE-4CCC-A77B-0E8F852E26F7}" type="pres">
      <dgm:prSet presAssocID="{F0FAED0E-5EE4-4FF7-8121-2FB857966A4A}" presName="diagram" presStyleCnt="0">
        <dgm:presLayoutVars>
          <dgm:dir/>
          <dgm:resizeHandles val="exact"/>
        </dgm:presLayoutVars>
      </dgm:prSet>
      <dgm:spPr/>
      <dgm:t>
        <a:bodyPr/>
        <a:lstStyle/>
        <a:p>
          <a:endParaRPr lang="it-IT"/>
        </a:p>
      </dgm:t>
    </dgm:pt>
    <dgm:pt modelId="{4F8CAC74-FB78-4B0A-AF97-D8CF6A5AA1E5}" type="pres">
      <dgm:prSet presAssocID="{7F0CE798-5890-4220-9AAD-9C56006CD25D}" presName="node" presStyleLbl="node1" presStyleIdx="0" presStyleCnt="7">
        <dgm:presLayoutVars>
          <dgm:bulletEnabled val="1"/>
        </dgm:presLayoutVars>
      </dgm:prSet>
      <dgm:spPr/>
      <dgm:t>
        <a:bodyPr/>
        <a:lstStyle/>
        <a:p>
          <a:endParaRPr lang="it-IT"/>
        </a:p>
      </dgm:t>
    </dgm:pt>
    <dgm:pt modelId="{D8A72EE2-90FE-4242-8228-80A618C7E5BD}" type="pres">
      <dgm:prSet presAssocID="{F4DC23A3-5BB3-49CA-82BE-94D4DCA4C173}" presName="sibTrans" presStyleCnt="0"/>
      <dgm:spPr/>
    </dgm:pt>
    <dgm:pt modelId="{7ABE0EE4-A0DD-407E-A9C0-7D4FFC70F599}" type="pres">
      <dgm:prSet presAssocID="{32919D0B-1209-482A-A24F-E222B3530009}" presName="node" presStyleLbl="node1" presStyleIdx="1" presStyleCnt="7">
        <dgm:presLayoutVars>
          <dgm:bulletEnabled val="1"/>
        </dgm:presLayoutVars>
      </dgm:prSet>
      <dgm:spPr/>
      <dgm:t>
        <a:bodyPr/>
        <a:lstStyle/>
        <a:p>
          <a:endParaRPr lang="it-IT"/>
        </a:p>
      </dgm:t>
    </dgm:pt>
    <dgm:pt modelId="{DDEFCE88-D219-4D49-96A7-E1E03A05E587}" type="pres">
      <dgm:prSet presAssocID="{07E96420-0A8A-41F6-8590-983845965809}" presName="sibTrans" presStyleCnt="0"/>
      <dgm:spPr/>
    </dgm:pt>
    <dgm:pt modelId="{1F043E44-70D3-405F-8552-6F0DAEFB1B9B}" type="pres">
      <dgm:prSet presAssocID="{A90AF48C-4EA6-4EDF-A40E-F62097FEE8ED}" presName="node" presStyleLbl="node1" presStyleIdx="2" presStyleCnt="7">
        <dgm:presLayoutVars>
          <dgm:bulletEnabled val="1"/>
        </dgm:presLayoutVars>
      </dgm:prSet>
      <dgm:spPr/>
      <dgm:t>
        <a:bodyPr/>
        <a:lstStyle/>
        <a:p>
          <a:endParaRPr lang="it-IT"/>
        </a:p>
      </dgm:t>
    </dgm:pt>
    <dgm:pt modelId="{6FCCEFCC-332A-422C-8889-C0BAAD7C669C}" type="pres">
      <dgm:prSet presAssocID="{818AFF86-45B9-4654-8E98-AC2EA630DC3A}" presName="sibTrans" presStyleCnt="0"/>
      <dgm:spPr/>
    </dgm:pt>
    <dgm:pt modelId="{99661870-CDB8-4AE6-8C87-7A7E73D9117F}" type="pres">
      <dgm:prSet presAssocID="{5D15AC44-66BB-4254-8B02-1F30BD29CE7C}" presName="node" presStyleLbl="node1" presStyleIdx="3" presStyleCnt="7">
        <dgm:presLayoutVars>
          <dgm:bulletEnabled val="1"/>
        </dgm:presLayoutVars>
      </dgm:prSet>
      <dgm:spPr/>
      <dgm:t>
        <a:bodyPr/>
        <a:lstStyle/>
        <a:p>
          <a:endParaRPr lang="it-IT"/>
        </a:p>
      </dgm:t>
    </dgm:pt>
    <dgm:pt modelId="{4EAE11FD-A457-4A3D-AB8E-985D583E4900}" type="pres">
      <dgm:prSet presAssocID="{6C975B82-8A8C-4968-940D-C85BD78BDB9B}" presName="sibTrans" presStyleCnt="0"/>
      <dgm:spPr/>
    </dgm:pt>
    <dgm:pt modelId="{434DA646-FF9C-4187-9D9E-184A52A73DA3}" type="pres">
      <dgm:prSet presAssocID="{44083AE5-5422-44FB-A108-7F64BCF6A36E}" presName="node" presStyleLbl="node1" presStyleIdx="4" presStyleCnt="7">
        <dgm:presLayoutVars>
          <dgm:bulletEnabled val="1"/>
        </dgm:presLayoutVars>
      </dgm:prSet>
      <dgm:spPr/>
      <dgm:t>
        <a:bodyPr/>
        <a:lstStyle/>
        <a:p>
          <a:endParaRPr lang="it-IT"/>
        </a:p>
      </dgm:t>
    </dgm:pt>
    <dgm:pt modelId="{B2B6098C-9641-4DF2-96D6-6D43A9228A49}" type="pres">
      <dgm:prSet presAssocID="{87DA1E1D-BE47-4070-8CA0-41525027248C}" presName="sibTrans" presStyleCnt="0"/>
      <dgm:spPr/>
    </dgm:pt>
    <dgm:pt modelId="{26BCCDF9-E218-4A30-AF42-8AC3250C9BF7}" type="pres">
      <dgm:prSet presAssocID="{CBD7C2EE-2DA2-4799-BE4F-B49C57096CE1}" presName="node" presStyleLbl="node1" presStyleIdx="5" presStyleCnt="7">
        <dgm:presLayoutVars>
          <dgm:bulletEnabled val="1"/>
        </dgm:presLayoutVars>
      </dgm:prSet>
      <dgm:spPr/>
      <dgm:t>
        <a:bodyPr/>
        <a:lstStyle/>
        <a:p>
          <a:endParaRPr lang="it-IT"/>
        </a:p>
      </dgm:t>
    </dgm:pt>
    <dgm:pt modelId="{EC6F72DB-5B8B-475D-85D2-0A41A6605F9E}" type="pres">
      <dgm:prSet presAssocID="{C6552768-CC6F-4A3D-8962-5CE1A6AFB020}" presName="sibTrans" presStyleCnt="0"/>
      <dgm:spPr/>
    </dgm:pt>
    <dgm:pt modelId="{29DA1717-46C9-4D71-859F-358CC3CD32D1}" type="pres">
      <dgm:prSet presAssocID="{27C7BBA4-FEF4-4163-BBEE-CA49DFEF03D6}" presName="node" presStyleLbl="node1" presStyleIdx="6" presStyleCnt="7">
        <dgm:presLayoutVars>
          <dgm:bulletEnabled val="1"/>
        </dgm:presLayoutVars>
      </dgm:prSet>
      <dgm:spPr/>
      <dgm:t>
        <a:bodyPr/>
        <a:lstStyle/>
        <a:p>
          <a:endParaRPr lang="it-IT"/>
        </a:p>
      </dgm:t>
    </dgm:pt>
  </dgm:ptLst>
  <dgm:cxnLst>
    <dgm:cxn modelId="{74E0E30E-4475-4A74-A523-F61950C19176}" type="presOf" srcId="{CBD7C2EE-2DA2-4799-BE4F-B49C57096CE1}" destId="{26BCCDF9-E218-4A30-AF42-8AC3250C9BF7}" srcOrd="0" destOrd="0" presId="urn:microsoft.com/office/officeart/2005/8/layout/default"/>
    <dgm:cxn modelId="{BCC06E90-3A28-4C22-A145-7E2C764007EA}" type="presOf" srcId="{5D15AC44-66BB-4254-8B02-1F30BD29CE7C}" destId="{99661870-CDB8-4AE6-8C87-7A7E73D9117F}" srcOrd="0" destOrd="0" presId="urn:microsoft.com/office/officeart/2005/8/layout/default"/>
    <dgm:cxn modelId="{F5E340C4-490B-4193-BEA7-A9D50103358C}" srcId="{F0FAED0E-5EE4-4FF7-8121-2FB857966A4A}" destId="{32919D0B-1209-482A-A24F-E222B3530009}" srcOrd="1" destOrd="0" parTransId="{A09989D7-5243-4991-BB13-85610176AA5D}" sibTransId="{07E96420-0A8A-41F6-8590-983845965809}"/>
    <dgm:cxn modelId="{C48740AD-F1B6-49CE-8F82-3366880F8C84}" srcId="{F0FAED0E-5EE4-4FF7-8121-2FB857966A4A}" destId="{44083AE5-5422-44FB-A108-7F64BCF6A36E}" srcOrd="4" destOrd="0" parTransId="{00D1348C-D6E1-4B27-883E-A857DD4AA9C9}" sibTransId="{87DA1E1D-BE47-4070-8CA0-41525027248C}"/>
    <dgm:cxn modelId="{1037060F-A401-48A3-B07B-119F110D8E83}" type="presOf" srcId="{27C7BBA4-FEF4-4163-BBEE-CA49DFEF03D6}" destId="{29DA1717-46C9-4D71-859F-358CC3CD32D1}" srcOrd="0" destOrd="0" presId="urn:microsoft.com/office/officeart/2005/8/layout/default"/>
    <dgm:cxn modelId="{A6B5D3B0-6136-4F2E-A4FC-6B2EEEA79846}" srcId="{F0FAED0E-5EE4-4FF7-8121-2FB857966A4A}" destId="{5D15AC44-66BB-4254-8B02-1F30BD29CE7C}" srcOrd="3" destOrd="0" parTransId="{D44AA0BA-37F6-4A9A-BE28-E2C944F52106}" sibTransId="{6C975B82-8A8C-4968-940D-C85BD78BDB9B}"/>
    <dgm:cxn modelId="{64C83E86-BEC8-4B64-B0B4-C66815539AC9}" type="presOf" srcId="{A90AF48C-4EA6-4EDF-A40E-F62097FEE8ED}" destId="{1F043E44-70D3-405F-8552-6F0DAEFB1B9B}" srcOrd="0" destOrd="0" presId="urn:microsoft.com/office/officeart/2005/8/layout/default"/>
    <dgm:cxn modelId="{9E2B11C7-CAB2-41B2-A29E-8C5D39CA8517}" type="presOf" srcId="{7F0CE798-5890-4220-9AAD-9C56006CD25D}" destId="{4F8CAC74-FB78-4B0A-AF97-D8CF6A5AA1E5}" srcOrd="0" destOrd="0" presId="urn:microsoft.com/office/officeart/2005/8/layout/default"/>
    <dgm:cxn modelId="{AC1A10F9-C318-4261-A699-F45C8247296C}" srcId="{F0FAED0E-5EE4-4FF7-8121-2FB857966A4A}" destId="{A90AF48C-4EA6-4EDF-A40E-F62097FEE8ED}" srcOrd="2" destOrd="0" parTransId="{355630A4-DEC8-40B9-B610-B1DE92D664FA}" sibTransId="{818AFF86-45B9-4654-8E98-AC2EA630DC3A}"/>
    <dgm:cxn modelId="{FBE8AC70-63F8-4E3E-BF1A-EBF86E0D6DC6}" srcId="{F0FAED0E-5EE4-4FF7-8121-2FB857966A4A}" destId="{7F0CE798-5890-4220-9AAD-9C56006CD25D}" srcOrd="0" destOrd="0" parTransId="{5B04C842-4CEE-432F-9688-D4D5E125C4F1}" sibTransId="{F4DC23A3-5BB3-49CA-82BE-94D4DCA4C173}"/>
    <dgm:cxn modelId="{55F9E828-257E-48BB-A370-0ED8B8D36438}" type="presOf" srcId="{44083AE5-5422-44FB-A108-7F64BCF6A36E}" destId="{434DA646-FF9C-4187-9D9E-184A52A73DA3}" srcOrd="0" destOrd="0" presId="urn:microsoft.com/office/officeart/2005/8/layout/default"/>
    <dgm:cxn modelId="{0FFAE520-AB6D-4622-AFF2-B4859432B3E2}" type="presOf" srcId="{32919D0B-1209-482A-A24F-E222B3530009}" destId="{7ABE0EE4-A0DD-407E-A9C0-7D4FFC70F599}" srcOrd="0" destOrd="0" presId="urn:microsoft.com/office/officeart/2005/8/layout/default"/>
    <dgm:cxn modelId="{3541F3CC-6CD4-429B-8715-C8B9F748E1CC}" type="presOf" srcId="{F0FAED0E-5EE4-4FF7-8121-2FB857966A4A}" destId="{9F127482-7BAE-4CCC-A77B-0E8F852E26F7}" srcOrd="0" destOrd="0" presId="urn:microsoft.com/office/officeart/2005/8/layout/default"/>
    <dgm:cxn modelId="{3B5E249A-EBD4-4DB8-B338-B38FE84D75C1}" srcId="{F0FAED0E-5EE4-4FF7-8121-2FB857966A4A}" destId="{CBD7C2EE-2DA2-4799-BE4F-B49C57096CE1}" srcOrd="5" destOrd="0" parTransId="{6515649F-CEA5-4E45-9B80-41DE07CA4756}" sibTransId="{C6552768-CC6F-4A3D-8962-5CE1A6AFB020}"/>
    <dgm:cxn modelId="{C8D08017-1483-4EB8-A2FC-C784C0B29DCA}" srcId="{F0FAED0E-5EE4-4FF7-8121-2FB857966A4A}" destId="{27C7BBA4-FEF4-4163-BBEE-CA49DFEF03D6}" srcOrd="6" destOrd="0" parTransId="{A1FE3C81-E131-453B-AFA0-9F8752454D1C}" sibTransId="{22872608-2541-42A1-8B52-75486692126E}"/>
    <dgm:cxn modelId="{4ABC5FC1-4CD9-4E74-8D93-E5974CEFE490}" type="presParOf" srcId="{9F127482-7BAE-4CCC-A77B-0E8F852E26F7}" destId="{4F8CAC74-FB78-4B0A-AF97-D8CF6A5AA1E5}" srcOrd="0" destOrd="0" presId="urn:microsoft.com/office/officeart/2005/8/layout/default"/>
    <dgm:cxn modelId="{FFDDF6B2-E3B0-44BD-888D-E3DB705ABB74}" type="presParOf" srcId="{9F127482-7BAE-4CCC-A77B-0E8F852E26F7}" destId="{D8A72EE2-90FE-4242-8228-80A618C7E5BD}" srcOrd="1" destOrd="0" presId="urn:microsoft.com/office/officeart/2005/8/layout/default"/>
    <dgm:cxn modelId="{0358D179-0CAA-4628-BBCF-738395807855}" type="presParOf" srcId="{9F127482-7BAE-4CCC-A77B-0E8F852E26F7}" destId="{7ABE0EE4-A0DD-407E-A9C0-7D4FFC70F599}" srcOrd="2" destOrd="0" presId="urn:microsoft.com/office/officeart/2005/8/layout/default"/>
    <dgm:cxn modelId="{04D1E0BA-22A5-4BE8-BF41-859D233DD0CE}" type="presParOf" srcId="{9F127482-7BAE-4CCC-A77B-0E8F852E26F7}" destId="{DDEFCE88-D219-4D49-96A7-E1E03A05E587}" srcOrd="3" destOrd="0" presId="urn:microsoft.com/office/officeart/2005/8/layout/default"/>
    <dgm:cxn modelId="{6BC05E5F-D243-41A9-8FB0-4BB567196DBD}" type="presParOf" srcId="{9F127482-7BAE-4CCC-A77B-0E8F852E26F7}" destId="{1F043E44-70D3-405F-8552-6F0DAEFB1B9B}" srcOrd="4" destOrd="0" presId="urn:microsoft.com/office/officeart/2005/8/layout/default"/>
    <dgm:cxn modelId="{28C28A49-F572-4396-92CA-FCA35F453C5F}" type="presParOf" srcId="{9F127482-7BAE-4CCC-A77B-0E8F852E26F7}" destId="{6FCCEFCC-332A-422C-8889-C0BAAD7C669C}" srcOrd="5" destOrd="0" presId="urn:microsoft.com/office/officeart/2005/8/layout/default"/>
    <dgm:cxn modelId="{0AA3256F-39FA-418B-9506-6F3473AA9844}" type="presParOf" srcId="{9F127482-7BAE-4CCC-A77B-0E8F852E26F7}" destId="{99661870-CDB8-4AE6-8C87-7A7E73D9117F}" srcOrd="6" destOrd="0" presId="urn:microsoft.com/office/officeart/2005/8/layout/default"/>
    <dgm:cxn modelId="{FC17C086-CE85-44CE-9D76-B93373524459}" type="presParOf" srcId="{9F127482-7BAE-4CCC-A77B-0E8F852E26F7}" destId="{4EAE11FD-A457-4A3D-AB8E-985D583E4900}" srcOrd="7" destOrd="0" presId="urn:microsoft.com/office/officeart/2005/8/layout/default"/>
    <dgm:cxn modelId="{5C37E0E6-5E01-4FEA-BF4A-2C875C8EA3AD}" type="presParOf" srcId="{9F127482-7BAE-4CCC-A77B-0E8F852E26F7}" destId="{434DA646-FF9C-4187-9D9E-184A52A73DA3}" srcOrd="8" destOrd="0" presId="urn:microsoft.com/office/officeart/2005/8/layout/default"/>
    <dgm:cxn modelId="{6DBB77C8-B757-43B3-8080-BE0598846644}" type="presParOf" srcId="{9F127482-7BAE-4CCC-A77B-0E8F852E26F7}" destId="{B2B6098C-9641-4DF2-96D6-6D43A9228A49}" srcOrd="9" destOrd="0" presId="urn:microsoft.com/office/officeart/2005/8/layout/default"/>
    <dgm:cxn modelId="{67BCC7A7-A283-4CE5-A372-F196D04F0A2E}" type="presParOf" srcId="{9F127482-7BAE-4CCC-A77B-0E8F852E26F7}" destId="{26BCCDF9-E218-4A30-AF42-8AC3250C9BF7}" srcOrd="10" destOrd="0" presId="urn:microsoft.com/office/officeart/2005/8/layout/default"/>
    <dgm:cxn modelId="{7AAA49F0-907A-4DCA-B952-1595CDBCBB8D}" type="presParOf" srcId="{9F127482-7BAE-4CCC-A77B-0E8F852E26F7}" destId="{EC6F72DB-5B8B-475D-85D2-0A41A6605F9E}" srcOrd="11" destOrd="0" presId="urn:microsoft.com/office/officeart/2005/8/layout/default"/>
    <dgm:cxn modelId="{8772803C-45CF-40B0-8F7C-65ED12DB57B8}" type="presParOf" srcId="{9F127482-7BAE-4CCC-A77B-0E8F852E26F7}" destId="{29DA1717-46C9-4D71-859F-358CC3CD32D1}"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6CC07D-29DD-4C2A-8A58-3A1052B270D4}"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it-IT"/>
        </a:p>
      </dgm:t>
    </dgm:pt>
    <dgm:pt modelId="{989D15E3-0CEF-475F-B5B2-E3C08B44CFA6}">
      <dgm:prSet phldrT="[Testo]" custT="1"/>
      <dgm:spPr/>
      <dgm:t>
        <a:bodyPr/>
        <a:lstStyle/>
        <a:p>
          <a:r>
            <a:rPr lang="it-IT" sz="1600" dirty="0">
              <a:latin typeface="Calibri" panose="020F0502020204030204" pitchFamily="34" charset="0"/>
              <a:cs typeface="Calibri" panose="020F0502020204030204" pitchFamily="34" charset="0"/>
            </a:rPr>
            <a:t>Presentazione della domanda</a:t>
          </a:r>
        </a:p>
      </dgm:t>
    </dgm:pt>
    <dgm:pt modelId="{B87D65FC-F0BC-4277-8047-D58EE22C81BE}" type="parTrans" cxnId="{DF487DE2-08EA-45B5-AC7D-EEE6C1AD2D85}">
      <dgm:prSet/>
      <dgm:spPr/>
      <dgm:t>
        <a:bodyPr/>
        <a:lstStyle/>
        <a:p>
          <a:endParaRPr lang="it-IT" sz="1600">
            <a:latin typeface="Calibri" panose="020F0502020204030204" pitchFamily="34" charset="0"/>
            <a:cs typeface="Calibri" panose="020F0502020204030204" pitchFamily="34" charset="0"/>
          </a:endParaRPr>
        </a:p>
      </dgm:t>
    </dgm:pt>
    <dgm:pt modelId="{D061E63B-A4B1-4F53-9E75-81B73C6D6D62}" type="sibTrans" cxnId="{DF487DE2-08EA-45B5-AC7D-EEE6C1AD2D85}">
      <dgm:prSet custT="1"/>
      <dgm:spPr/>
      <dgm:t>
        <a:bodyPr/>
        <a:lstStyle/>
        <a:p>
          <a:endParaRPr lang="it-IT" sz="1600">
            <a:latin typeface="Calibri" panose="020F0502020204030204" pitchFamily="34" charset="0"/>
            <a:cs typeface="Calibri" panose="020F0502020204030204" pitchFamily="34" charset="0"/>
          </a:endParaRPr>
        </a:p>
      </dgm:t>
    </dgm:pt>
    <dgm:pt modelId="{EA365F0B-1C18-4060-B748-B98C1EAE73A2}">
      <dgm:prSet phldrT="[Testo]" custT="1"/>
      <dgm:spPr/>
      <dgm:t>
        <a:bodyPr/>
        <a:lstStyle/>
        <a:p>
          <a:r>
            <a:rPr lang="it-IT" sz="1600" dirty="0" smtClean="0">
              <a:latin typeface="Calibri" panose="020F0502020204030204" pitchFamily="34" charset="0"/>
              <a:cs typeface="Calibri" panose="020F0502020204030204" pitchFamily="34" charset="0"/>
            </a:rPr>
            <a:t>Cittadino sito INPS</a:t>
          </a:r>
          <a:r>
            <a:rPr lang="it-IT" sz="1600" dirty="0">
              <a:latin typeface="Calibri" panose="020F0502020204030204" pitchFamily="34" charset="0"/>
              <a:cs typeface="Calibri" panose="020F0502020204030204" pitchFamily="34" charset="0"/>
            </a:rPr>
            <a:t/>
          </a:r>
          <a:br>
            <a:rPr lang="it-IT" sz="1600" dirty="0">
              <a:latin typeface="Calibri" panose="020F0502020204030204" pitchFamily="34" charset="0"/>
              <a:cs typeface="Calibri" panose="020F0502020204030204" pitchFamily="34" charset="0"/>
            </a:rPr>
          </a:br>
          <a:endParaRPr lang="it-IT" sz="1600" dirty="0">
            <a:latin typeface="Calibri" panose="020F0502020204030204" pitchFamily="34" charset="0"/>
            <a:cs typeface="Calibri" panose="020F0502020204030204" pitchFamily="34" charset="0"/>
          </a:endParaRPr>
        </a:p>
      </dgm:t>
    </dgm:pt>
    <dgm:pt modelId="{B094E163-05E4-474E-A8CC-AD154A177BEA}" type="parTrans" cxnId="{9483EABE-3237-4730-BD47-147C271514DF}">
      <dgm:prSet/>
      <dgm:spPr/>
      <dgm:t>
        <a:bodyPr/>
        <a:lstStyle/>
        <a:p>
          <a:endParaRPr lang="it-IT" sz="1600">
            <a:latin typeface="Calibri" panose="020F0502020204030204" pitchFamily="34" charset="0"/>
            <a:cs typeface="Calibri" panose="020F0502020204030204" pitchFamily="34" charset="0"/>
          </a:endParaRPr>
        </a:p>
      </dgm:t>
    </dgm:pt>
    <dgm:pt modelId="{3DAC62A3-5980-4AE3-AB48-790A7276C185}" type="sibTrans" cxnId="{9483EABE-3237-4730-BD47-147C271514DF}">
      <dgm:prSet/>
      <dgm:spPr/>
      <dgm:t>
        <a:bodyPr/>
        <a:lstStyle/>
        <a:p>
          <a:endParaRPr lang="it-IT" sz="1600">
            <a:latin typeface="Calibri" panose="020F0502020204030204" pitchFamily="34" charset="0"/>
            <a:cs typeface="Calibri" panose="020F0502020204030204" pitchFamily="34" charset="0"/>
          </a:endParaRPr>
        </a:p>
      </dgm:t>
    </dgm:pt>
    <dgm:pt modelId="{D5FE6C5A-2006-4D10-A593-EBA39D21E511}">
      <dgm:prSet phldrT="[Testo]" custT="1"/>
      <dgm:spPr/>
      <dgm:t>
        <a:bodyPr/>
        <a:lstStyle/>
        <a:p>
          <a:r>
            <a:rPr lang="it-IT" sz="1600" dirty="0" err="1">
              <a:latin typeface="Calibri" panose="020F0502020204030204" pitchFamily="34" charset="0"/>
              <a:cs typeface="Calibri" panose="020F0502020204030204" pitchFamily="34" charset="0"/>
            </a:rPr>
            <a:t>Contact</a:t>
          </a:r>
          <a:r>
            <a:rPr lang="it-IT" sz="1600" dirty="0">
              <a:latin typeface="Calibri" panose="020F0502020204030204" pitchFamily="34" charset="0"/>
              <a:cs typeface="Calibri" panose="020F0502020204030204" pitchFamily="34" charset="0"/>
            </a:rPr>
            <a:t> </a:t>
          </a:r>
          <a:r>
            <a:rPr lang="it-IT" sz="1600" dirty="0" smtClean="0">
              <a:latin typeface="Calibri" panose="020F0502020204030204" pitchFamily="34" charset="0"/>
              <a:cs typeface="Calibri" panose="020F0502020204030204" pitchFamily="34" charset="0"/>
            </a:rPr>
            <a:t>Center INPS</a:t>
          </a:r>
          <a:endParaRPr lang="it-IT" sz="1600" dirty="0">
            <a:latin typeface="Calibri" panose="020F0502020204030204" pitchFamily="34" charset="0"/>
            <a:cs typeface="Calibri" panose="020F0502020204030204" pitchFamily="34" charset="0"/>
          </a:endParaRPr>
        </a:p>
      </dgm:t>
    </dgm:pt>
    <dgm:pt modelId="{6E110EE5-C5ED-4460-881E-5EF54022940D}" type="parTrans" cxnId="{11B7E312-05CC-4454-B622-07820AF1ED05}">
      <dgm:prSet/>
      <dgm:spPr/>
      <dgm:t>
        <a:bodyPr/>
        <a:lstStyle/>
        <a:p>
          <a:endParaRPr lang="it-IT" sz="1600">
            <a:latin typeface="Calibri" panose="020F0502020204030204" pitchFamily="34" charset="0"/>
            <a:cs typeface="Calibri" panose="020F0502020204030204" pitchFamily="34" charset="0"/>
          </a:endParaRPr>
        </a:p>
      </dgm:t>
    </dgm:pt>
    <dgm:pt modelId="{1DB450F4-12B5-46C6-9870-AC1670D5AA93}" type="sibTrans" cxnId="{11B7E312-05CC-4454-B622-07820AF1ED05}">
      <dgm:prSet/>
      <dgm:spPr/>
      <dgm:t>
        <a:bodyPr/>
        <a:lstStyle/>
        <a:p>
          <a:endParaRPr lang="it-IT" sz="1600">
            <a:latin typeface="Calibri" panose="020F0502020204030204" pitchFamily="34" charset="0"/>
            <a:cs typeface="Calibri" panose="020F0502020204030204" pitchFamily="34" charset="0"/>
          </a:endParaRPr>
        </a:p>
      </dgm:t>
    </dgm:pt>
    <dgm:pt modelId="{395712E1-B5E0-43A4-A7E0-AB813115F2E8}">
      <dgm:prSet phldrT="[Testo]" custT="1"/>
      <dgm:spPr/>
      <dgm:t>
        <a:bodyPr/>
        <a:lstStyle/>
        <a:p>
          <a:r>
            <a:rPr lang="it-IT" sz="1600" dirty="0">
              <a:latin typeface="Calibri" panose="020F0502020204030204" pitchFamily="34" charset="0"/>
              <a:cs typeface="Calibri" panose="020F0502020204030204" pitchFamily="34" charset="0"/>
            </a:rPr>
            <a:t>Istruttoria</a:t>
          </a:r>
        </a:p>
      </dgm:t>
    </dgm:pt>
    <dgm:pt modelId="{59B43916-7355-4418-AB0D-A45C03C26972}" type="parTrans" cxnId="{AC8E7593-F20E-44E0-B165-E405A61DC2F2}">
      <dgm:prSet/>
      <dgm:spPr/>
      <dgm:t>
        <a:bodyPr/>
        <a:lstStyle/>
        <a:p>
          <a:endParaRPr lang="it-IT" sz="1600">
            <a:latin typeface="Calibri" panose="020F0502020204030204" pitchFamily="34" charset="0"/>
            <a:cs typeface="Calibri" panose="020F0502020204030204" pitchFamily="34" charset="0"/>
          </a:endParaRPr>
        </a:p>
      </dgm:t>
    </dgm:pt>
    <dgm:pt modelId="{DAAD9562-93FE-4442-B320-95F9055CE777}" type="sibTrans" cxnId="{AC8E7593-F20E-44E0-B165-E405A61DC2F2}">
      <dgm:prSet custT="1"/>
      <dgm:spPr/>
      <dgm:t>
        <a:bodyPr/>
        <a:lstStyle/>
        <a:p>
          <a:endParaRPr lang="it-IT" sz="1600">
            <a:latin typeface="Calibri" panose="020F0502020204030204" pitchFamily="34" charset="0"/>
            <a:cs typeface="Calibri" panose="020F0502020204030204" pitchFamily="34" charset="0"/>
          </a:endParaRPr>
        </a:p>
      </dgm:t>
    </dgm:pt>
    <dgm:pt modelId="{E0C534BF-43A8-472F-A740-9CB129BAE83F}">
      <dgm:prSet phldrT="[Testo]" custT="1"/>
      <dgm:spPr/>
      <dgm:t>
        <a:bodyPr/>
        <a:lstStyle/>
        <a:p>
          <a:r>
            <a:rPr lang="it-IT" sz="1600" dirty="0">
              <a:latin typeface="Calibri" panose="020F0502020204030204" pitchFamily="34" charset="0"/>
              <a:cs typeface="Calibri" panose="020F0502020204030204" pitchFamily="34" charset="0"/>
            </a:rPr>
            <a:t>Esegue una serie di controlli automatizzati</a:t>
          </a:r>
          <a:br>
            <a:rPr lang="it-IT" sz="1600" dirty="0">
              <a:latin typeface="Calibri" panose="020F0502020204030204" pitchFamily="34" charset="0"/>
              <a:cs typeface="Calibri" panose="020F0502020204030204" pitchFamily="34" charset="0"/>
            </a:rPr>
          </a:br>
          <a:endParaRPr lang="it-IT" sz="1600" dirty="0">
            <a:latin typeface="Calibri" panose="020F0502020204030204" pitchFamily="34" charset="0"/>
            <a:cs typeface="Calibri" panose="020F0502020204030204" pitchFamily="34" charset="0"/>
          </a:endParaRPr>
        </a:p>
      </dgm:t>
    </dgm:pt>
    <dgm:pt modelId="{CDEF6D61-CFC4-43E8-A814-D11D0E26DFA7}" type="parTrans" cxnId="{665A036A-7A9C-48EB-B09C-3DFC16D8CDE0}">
      <dgm:prSet/>
      <dgm:spPr/>
      <dgm:t>
        <a:bodyPr/>
        <a:lstStyle/>
        <a:p>
          <a:endParaRPr lang="it-IT" sz="1600">
            <a:latin typeface="Calibri" panose="020F0502020204030204" pitchFamily="34" charset="0"/>
            <a:cs typeface="Calibri" panose="020F0502020204030204" pitchFamily="34" charset="0"/>
          </a:endParaRPr>
        </a:p>
      </dgm:t>
    </dgm:pt>
    <dgm:pt modelId="{79362C1D-244A-450A-AA01-1E7E9D16BB4D}" type="sibTrans" cxnId="{665A036A-7A9C-48EB-B09C-3DFC16D8CDE0}">
      <dgm:prSet/>
      <dgm:spPr/>
      <dgm:t>
        <a:bodyPr/>
        <a:lstStyle/>
        <a:p>
          <a:endParaRPr lang="it-IT" sz="1600">
            <a:latin typeface="Calibri" panose="020F0502020204030204" pitchFamily="34" charset="0"/>
            <a:cs typeface="Calibri" panose="020F0502020204030204" pitchFamily="34" charset="0"/>
          </a:endParaRPr>
        </a:p>
      </dgm:t>
    </dgm:pt>
    <dgm:pt modelId="{FE95EF64-0011-42E7-A11C-5DB47AF40440}">
      <dgm:prSet phldrT="[Testo]" custT="1"/>
      <dgm:spPr/>
      <dgm:t>
        <a:bodyPr/>
        <a:lstStyle/>
        <a:p>
          <a:r>
            <a:rPr lang="it-IT" sz="1600" dirty="0">
              <a:latin typeface="Calibri" panose="020F0502020204030204" pitchFamily="34" charset="0"/>
              <a:cs typeface="Calibri" panose="020F0502020204030204" pitchFamily="34" charset="0"/>
            </a:rPr>
            <a:t>Alla fine dei controlli la domanda può essere: Accolta, Respinta, posta in evidenza alla sede (problemi sanabili dalla sede), in evidenza al cittadino (servono dati integrativi)</a:t>
          </a:r>
        </a:p>
      </dgm:t>
    </dgm:pt>
    <dgm:pt modelId="{E50453E2-1469-4EDB-94FB-640DE6ED6CC8}" type="parTrans" cxnId="{B5B64181-D081-48AD-9D74-C7FBF2001F22}">
      <dgm:prSet/>
      <dgm:spPr/>
      <dgm:t>
        <a:bodyPr/>
        <a:lstStyle/>
        <a:p>
          <a:endParaRPr lang="it-IT" sz="1600">
            <a:latin typeface="Calibri" panose="020F0502020204030204" pitchFamily="34" charset="0"/>
            <a:cs typeface="Calibri" panose="020F0502020204030204" pitchFamily="34" charset="0"/>
          </a:endParaRPr>
        </a:p>
      </dgm:t>
    </dgm:pt>
    <dgm:pt modelId="{7525E6C3-3BE9-4940-A60A-8EFAC4C719E5}" type="sibTrans" cxnId="{B5B64181-D081-48AD-9D74-C7FBF2001F22}">
      <dgm:prSet/>
      <dgm:spPr/>
      <dgm:t>
        <a:bodyPr/>
        <a:lstStyle/>
        <a:p>
          <a:endParaRPr lang="it-IT" sz="1600">
            <a:latin typeface="Calibri" panose="020F0502020204030204" pitchFamily="34" charset="0"/>
            <a:cs typeface="Calibri" panose="020F0502020204030204" pitchFamily="34" charset="0"/>
          </a:endParaRPr>
        </a:p>
      </dgm:t>
    </dgm:pt>
    <dgm:pt modelId="{D93C26D0-7570-4D6F-B6B1-178BEC8812E3}">
      <dgm:prSet phldrT="[Testo]" custT="1"/>
      <dgm:spPr/>
      <dgm:t>
        <a:bodyPr/>
        <a:lstStyle/>
        <a:p>
          <a:r>
            <a:rPr lang="it-IT" sz="1600" dirty="0">
              <a:latin typeface="Calibri" panose="020F0502020204030204" pitchFamily="34" charset="0"/>
              <a:cs typeface="Calibri" panose="020F0502020204030204" pitchFamily="34" charset="0"/>
            </a:rPr>
            <a:t>Pagamenti</a:t>
          </a:r>
        </a:p>
      </dgm:t>
    </dgm:pt>
    <dgm:pt modelId="{A661002F-D7A8-43F4-AEC0-84724B49730A}" type="parTrans" cxnId="{A49E76DA-7137-42CE-AA36-DF0BF7E3308D}">
      <dgm:prSet/>
      <dgm:spPr/>
      <dgm:t>
        <a:bodyPr/>
        <a:lstStyle/>
        <a:p>
          <a:endParaRPr lang="it-IT" sz="1600">
            <a:latin typeface="Calibri" panose="020F0502020204030204" pitchFamily="34" charset="0"/>
            <a:cs typeface="Calibri" panose="020F0502020204030204" pitchFamily="34" charset="0"/>
          </a:endParaRPr>
        </a:p>
      </dgm:t>
    </dgm:pt>
    <dgm:pt modelId="{340CF1DD-E75C-4CC8-BDD2-10976AE1D78B}" type="sibTrans" cxnId="{A49E76DA-7137-42CE-AA36-DF0BF7E3308D}">
      <dgm:prSet/>
      <dgm:spPr/>
      <dgm:t>
        <a:bodyPr/>
        <a:lstStyle/>
        <a:p>
          <a:endParaRPr lang="it-IT" sz="1600">
            <a:latin typeface="Calibri" panose="020F0502020204030204" pitchFamily="34" charset="0"/>
            <a:cs typeface="Calibri" panose="020F0502020204030204" pitchFamily="34" charset="0"/>
          </a:endParaRPr>
        </a:p>
      </dgm:t>
    </dgm:pt>
    <dgm:pt modelId="{FA77693E-F3A9-40F3-B13D-0D71BC957826}">
      <dgm:prSet phldrT="[Testo]" custT="1"/>
      <dgm:spPr/>
      <dgm:t>
        <a:bodyPr/>
        <a:lstStyle/>
        <a:p>
          <a:r>
            <a:rPr lang="it-IT" sz="1600" dirty="0">
              <a:latin typeface="Calibri" panose="020F0502020204030204" pitchFamily="34" charset="0"/>
              <a:cs typeface="Calibri" panose="020F0502020204030204" pitchFamily="34" charset="0"/>
            </a:rPr>
            <a:t>Patronato</a:t>
          </a:r>
          <a:br>
            <a:rPr lang="it-IT" sz="1600" dirty="0">
              <a:latin typeface="Calibri" panose="020F0502020204030204" pitchFamily="34" charset="0"/>
              <a:cs typeface="Calibri" panose="020F0502020204030204" pitchFamily="34" charset="0"/>
            </a:rPr>
          </a:br>
          <a:endParaRPr lang="it-IT" sz="1600" dirty="0">
            <a:latin typeface="Calibri" panose="020F0502020204030204" pitchFamily="34" charset="0"/>
            <a:cs typeface="Calibri" panose="020F0502020204030204" pitchFamily="34" charset="0"/>
          </a:endParaRPr>
        </a:p>
      </dgm:t>
    </dgm:pt>
    <dgm:pt modelId="{1468F724-7330-4A28-B6D0-D1F6E52F0550}" type="parTrans" cxnId="{695CDA80-5CC2-4E86-8679-8E2A0CF24EAC}">
      <dgm:prSet/>
      <dgm:spPr/>
      <dgm:t>
        <a:bodyPr/>
        <a:lstStyle/>
        <a:p>
          <a:endParaRPr lang="it-IT" sz="1600">
            <a:latin typeface="Calibri" panose="020F0502020204030204" pitchFamily="34" charset="0"/>
            <a:cs typeface="Calibri" panose="020F0502020204030204" pitchFamily="34" charset="0"/>
          </a:endParaRPr>
        </a:p>
      </dgm:t>
    </dgm:pt>
    <dgm:pt modelId="{8CA45B66-BA42-4213-93B3-878B369EA9C5}" type="sibTrans" cxnId="{695CDA80-5CC2-4E86-8679-8E2A0CF24EAC}">
      <dgm:prSet/>
      <dgm:spPr/>
      <dgm:t>
        <a:bodyPr/>
        <a:lstStyle/>
        <a:p>
          <a:endParaRPr lang="it-IT" sz="1600">
            <a:latin typeface="Calibri" panose="020F0502020204030204" pitchFamily="34" charset="0"/>
            <a:cs typeface="Calibri" panose="020F0502020204030204" pitchFamily="34" charset="0"/>
          </a:endParaRPr>
        </a:p>
      </dgm:t>
    </dgm:pt>
    <dgm:pt modelId="{13E9A549-05E7-42A4-AC12-A142A77B3FA6}">
      <dgm:prSet phldrT="[Testo]" custT="1"/>
      <dgm:spPr/>
      <dgm:t>
        <a:bodyPr/>
        <a:lstStyle/>
        <a:p>
          <a:r>
            <a:rPr lang="it-IT" sz="1600" dirty="0">
              <a:latin typeface="Calibri" panose="020F0502020204030204" pitchFamily="34" charset="0"/>
              <a:cs typeface="Calibri" panose="020F0502020204030204" pitchFamily="34" charset="0"/>
            </a:rPr>
            <a:t>Ogni mese vengono ripetuti parte dei controlli dell’istruttoria</a:t>
          </a:r>
        </a:p>
      </dgm:t>
    </dgm:pt>
    <dgm:pt modelId="{C364A1FA-641D-40C0-B10D-05066A32E146}" type="parTrans" cxnId="{42FB53C1-120D-441C-941A-41E48FF39015}">
      <dgm:prSet/>
      <dgm:spPr/>
      <dgm:t>
        <a:bodyPr/>
        <a:lstStyle/>
        <a:p>
          <a:endParaRPr lang="it-IT" sz="1600">
            <a:latin typeface="Calibri" panose="020F0502020204030204" pitchFamily="34" charset="0"/>
            <a:cs typeface="Calibri" panose="020F0502020204030204" pitchFamily="34" charset="0"/>
          </a:endParaRPr>
        </a:p>
      </dgm:t>
    </dgm:pt>
    <dgm:pt modelId="{33395151-7654-4A4C-9BB2-6C8F04482B3E}" type="sibTrans" cxnId="{42FB53C1-120D-441C-941A-41E48FF39015}">
      <dgm:prSet/>
      <dgm:spPr/>
      <dgm:t>
        <a:bodyPr/>
        <a:lstStyle/>
        <a:p>
          <a:endParaRPr lang="it-IT" sz="1600">
            <a:latin typeface="Calibri" panose="020F0502020204030204" pitchFamily="34" charset="0"/>
            <a:cs typeface="Calibri" panose="020F0502020204030204" pitchFamily="34" charset="0"/>
          </a:endParaRPr>
        </a:p>
      </dgm:t>
    </dgm:pt>
    <dgm:pt modelId="{68D545A7-4B0A-41C5-BDD9-DEB862580168}">
      <dgm:prSet phldrT="[Testo]" custT="1"/>
      <dgm:spPr/>
      <dgm:t>
        <a:bodyPr/>
        <a:lstStyle/>
        <a:p>
          <a:r>
            <a:rPr lang="it-IT" sz="1600" dirty="0">
              <a:latin typeface="Calibri" panose="020F0502020204030204" pitchFamily="34" charset="0"/>
              <a:cs typeface="Calibri" panose="020F0502020204030204" pitchFamily="34" charset="0"/>
            </a:rPr>
            <a:t>I pagamenti avvengono mensilmente a partire da </a:t>
          </a:r>
          <a:r>
            <a:rPr lang="it-IT" sz="1600" dirty="0" smtClean="0">
              <a:latin typeface="Calibri" panose="020F0502020204030204" pitchFamily="34" charset="0"/>
              <a:cs typeface="Calibri" panose="020F0502020204030204" pitchFamily="34" charset="0"/>
            </a:rPr>
            <a:t>fine marzo </a:t>
          </a:r>
          <a:r>
            <a:rPr lang="it-IT" sz="1600" dirty="0">
              <a:latin typeface="Calibri" panose="020F0502020204030204" pitchFamily="34" charset="0"/>
              <a:cs typeface="Calibri" panose="020F0502020204030204" pitchFamily="34" charset="0"/>
            </a:rPr>
            <a:t>2022</a:t>
          </a:r>
          <a:br>
            <a:rPr lang="it-IT" sz="1600" dirty="0">
              <a:latin typeface="Calibri" panose="020F0502020204030204" pitchFamily="34" charset="0"/>
              <a:cs typeface="Calibri" panose="020F0502020204030204" pitchFamily="34" charset="0"/>
            </a:rPr>
          </a:br>
          <a:endParaRPr lang="it-IT" sz="1600" dirty="0">
            <a:latin typeface="Calibri" panose="020F0502020204030204" pitchFamily="34" charset="0"/>
            <a:cs typeface="Calibri" panose="020F0502020204030204" pitchFamily="34" charset="0"/>
          </a:endParaRPr>
        </a:p>
      </dgm:t>
    </dgm:pt>
    <dgm:pt modelId="{8F658780-4822-450C-A1A5-DD0F82205E93}" type="parTrans" cxnId="{57671986-F758-4658-96FE-2F5D0092C887}">
      <dgm:prSet/>
      <dgm:spPr/>
      <dgm:t>
        <a:bodyPr/>
        <a:lstStyle/>
        <a:p>
          <a:endParaRPr lang="it-IT" sz="1600">
            <a:latin typeface="Calibri" panose="020F0502020204030204" pitchFamily="34" charset="0"/>
            <a:cs typeface="Calibri" panose="020F0502020204030204" pitchFamily="34" charset="0"/>
          </a:endParaRPr>
        </a:p>
      </dgm:t>
    </dgm:pt>
    <dgm:pt modelId="{F199780B-84EF-4278-9B59-B5C42E7A4830}" type="sibTrans" cxnId="{57671986-F758-4658-96FE-2F5D0092C887}">
      <dgm:prSet/>
      <dgm:spPr/>
      <dgm:t>
        <a:bodyPr/>
        <a:lstStyle/>
        <a:p>
          <a:endParaRPr lang="it-IT" sz="1600">
            <a:latin typeface="Calibri" panose="020F0502020204030204" pitchFamily="34" charset="0"/>
            <a:cs typeface="Calibri" panose="020F0502020204030204" pitchFamily="34" charset="0"/>
          </a:endParaRPr>
        </a:p>
      </dgm:t>
    </dgm:pt>
    <dgm:pt modelId="{F598718D-EDED-481B-BA0F-E00B449AD1F5}">
      <dgm:prSet phldrT="[Testo]" custT="1"/>
      <dgm:spPr/>
      <dgm:t>
        <a:bodyPr/>
        <a:lstStyle/>
        <a:p>
          <a:r>
            <a:rPr lang="it-IT" sz="1600" dirty="0">
              <a:latin typeface="Calibri" panose="020F0502020204030204" pitchFamily="34" charset="0"/>
              <a:cs typeface="Calibri" panose="020F0502020204030204" pitchFamily="34" charset="0"/>
            </a:rPr>
            <a:t>Controllo della titolarità dell’IBAN ad ogni pagamento</a:t>
          </a:r>
          <a:br>
            <a:rPr lang="it-IT" sz="1600" dirty="0">
              <a:latin typeface="Calibri" panose="020F0502020204030204" pitchFamily="34" charset="0"/>
              <a:cs typeface="Calibri" panose="020F0502020204030204" pitchFamily="34" charset="0"/>
            </a:rPr>
          </a:br>
          <a:endParaRPr lang="it-IT" sz="1600" dirty="0">
            <a:latin typeface="Calibri" panose="020F0502020204030204" pitchFamily="34" charset="0"/>
            <a:cs typeface="Calibri" panose="020F0502020204030204" pitchFamily="34" charset="0"/>
          </a:endParaRPr>
        </a:p>
      </dgm:t>
    </dgm:pt>
    <dgm:pt modelId="{50B8027C-C8F3-474F-8C14-74F30CC222F7}" type="parTrans" cxnId="{FB24D4F5-2BA2-4350-9452-D03DF485A217}">
      <dgm:prSet/>
      <dgm:spPr/>
      <dgm:t>
        <a:bodyPr/>
        <a:lstStyle/>
        <a:p>
          <a:endParaRPr lang="it-IT" sz="1600">
            <a:latin typeface="Calibri" panose="020F0502020204030204" pitchFamily="34" charset="0"/>
            <a:cs typeface="Calibri" panose="020F0502020204030204" pitchFamily="34" charset="0"/>
          </a:endParaRPr>
        </a:p>
      </dgm:t>
    </dgm:pt>
    <dgm:pt modelId="{204FB139-057D-4A4C-A671-D33DAEADEB59}" type="sibTrans" cxnId="{FB24D4F5-2BA2-4350-9452-D03DF485A217}">
      <dgm:prSet/>
      <dgm:spPr/>
      <dgm:t>
        <a:bodyPr/>
        <a:lstStyle/>
        <a:p>
          <a:endParaRPr lang="it-IT" sz="1600">
            <a:latin typeface="Calibri" panose="020F0502020204030204" pitchFamily="34" charset="0"/>
            <a:cs typeface="Calibri" panose="020F0502020204030204" pitchFamily="34" charset="0"/>
          </a:endParaRPr>
        </a:p>
      </dgm:t>
    </dgm:pt>
    <dgm:pt modelId="{D093B292-2106-4A50-BF8C-DE0317577C61}">
      <dgm:prSet phldrT="[Testo]" custT="1"/>
      <dgm:spPr/>
      <dgm:t>
        <a:bodyPr/>
        <a:lstStyle/>
        <a:p>
          <a:r>
            <a:rPr lang="it-IT" sz="1600" dirty="0">
              <a:latin typeface="Calibri" panose="020F0502020204030204" pitchFamily="34" charset="0"/>
              <a:cs typeface="Calibri" panose="020F0502020204030204" pitchFamily="34" charset="0"/>
            </a:rPr>
            <a:t>Completamento della domanda altro genitore</a:t>
          </a:r>
        </a:p>
      </dgm:t>
    </dgm:pt>
    <dgm:pt modelId="{D544D9EC-BC95-4F36-A087-233020B11B17}" type="parTrans" cxnId="{AD582CC1-A3C1-4299-A65A-37FFA0E0B478}">
      <dgm:prSet/>
      <dgm:spPr/>
      <dgm:t>
        <a:bodyPr/>
        <a:lstStyle/>
        <a:p>
          <a:endParaRPr lang="it-IT" sz="1600">
            <a:latin typeface="Calibri" panose="020F0502020204030204" pitchFamily="34" charset="0"/>
            <a:cs typeface="Calibri" panose="020F0502020204030204" pitchFamily="34" charset="0"/>
          </a:endParaRPr>
        </a:p>
      </dgm:t>
    </dgm:pt>
    <dgm:pt modelId="{B3563A58-51E0-42B7-9BC7-28B1CB04E60C}" type="sibTrans" cxnId="{AD582CC1-A3C1-4299-A65A-37FFA0E0B478}">
      <dgm:prSet custT="1"/>
      <dgm:spPr/>
      <dgm:t>
        <a:bodyPr/>
        <a:lstStyle/>
        <a:p>
          <a:endParaRPr lang="it-IT" sz="1600">
            <a:latin typeface="Calibri" panose="020F0502020204030204" pitchFamily="34" charset="0"/>
            <a:cs typeface="Calibri" panose="020F0502020204030204" pitchFamily="34" charset="0"/>
          </a:endParaRPr>
        </a:p>
      </dgm:t>
    </dgm:pt>
    <dgm:pt modelId="{0D96DCAF-45DF-4D63-BBE5-1CC1BE93DAF3}">
      <dgm:prSet phldrT="[Testo]" custT="1"/>
      <dgm:spPr/>
      <dgm:t>
        <a:bodyPr/>
        <a:lstStyle/>
        <a:p>
          <a:r>
            <a:rPr lang="it-IT" sz="1600" dirty="0">
              <a:latin typeface="Calibri" panose="020F0502020204030204" pitchFamily="34" charset="0"/>
              <a:cs typeface="Calibri" panose="020F0502020204030204" pitchFamily="34" charset="0"/>
            </a:rPr>
            <a:t>Accettare modalità di ripartizione</a:t>
          </a:r>
          <a:br>
            <a:rPr lang="it-IT" sz="1600" dirty="0">
              <a:latin typeface="Calibri" panose="020F0502020204030204" pitchFamily="34" charset="0"/>
              <a:cs typeface="Calibri" panose="020F0502020204030204" pitchFamily="34" charset="0"/>
            </a:rPr>
          </a:br>
          <a:endParaRPr lang="it-IT" sz="1600" dirty="0">
            <a:latin typeface="Calibri" panose="020F0502020204030204" pitchFamily="34" charset="0"/>
            <a:cs typeface="Calibri" panose="020F0502020204030204" pitchFamily="34" charset="0"/>
          </a:endParaRPr>
        </a:p>
      </dgm:t>
    </dgm:pt>
    <dgm:pt modelId="{28DE8599-F417-4E20-98EC-547558DE13D0}" type="parTrans" cxnId="{561239FD-E546-4631-A67E-D0FE1299557D}">
      <dgm:prSet/>
      <dgm:spPr/>
      <dgm:t>
        <a:bodyPr/>
        <a:lstStyle/>
        <a:p>
          <a:endParaRPr lang="it-IT" sz="1600">
            <a:latin typeface="Calibri" panose="020F0502020204030204" pitchFamily="34" charset="0"/>
            <a:cs typeface="Calibri" panose="020F0502020204030204" pitchFamily="34" charset="0"/>
          </a:endParaRPr>
        </a:p>
      </dgm:t>
    </dgm:pt>
    <dgm:pt modelId="{0C6483EC-03C8-47D4-81E8-305C65113D69}" type="sibTrans" cxnId="{561239FD-E546-4631-A67E-D0FE1299557D}">
      <dgm:prSet/>
      <dgm:spPr/>
      <dgm:t>
        <a:bodyPr/>
        <a:lstStyle/>
        <a:p>
          <a:endParaRPr lang="it-IT" sz="1600">
            <a:latin typeface="Calibri" panose="020F0502020204030204" pitchFamily="34" charset="0"/>
            <a:cs typeface="Calibri" panose="020F0502020204030204" pitchFamily="34" charset="0"/>
          </a:endParaRPr>
        </a:p>
      </dgm:t>
    </dgm:pt>
    <dgm:pt modelId="{4038CE15-16AB-4CB6-A7B6-4E97AA43F172}">
      <dgm:prSet phldrT="[Testo]" custT="1"/>
      <dgm:spPr/>
      <dgm:t>
        <a:bodyPr/>
        <a:lstStyle/>
        <a:p>
          <a:r>
            <a:rPr lang="it-IT" sz="1600" dirty="0">
              <a:latin typeface="Calibri" panose="020F0502020204030204" pitchFamily="34" charset="0"/>
              <a:cs typeface="Calibri" panose="020F0502020204030204" pitchFamily="34" charset="0"/>
            </a:rPr>
            <a:t>Indicare la modalità di pagamento</a:t>
          </a:r>
          <a:br>
            <a:rPr lang="it-IT" sz="1600" dirty="0">
              <a:latin typeface="Calibri" panose="020F0502020204030204" pitchFamily="34" charset="0"/>
              <a:cs typeface="Calibri" panose="020F0502020204030204" pitchFamily="34" charset="0"/>
            </a:rPr>
          </a:br>
          <a:endParaRPr lang="it-IT" sz="1600" dirty="0">
            <a:latin typeface="Calibri" panose="020F0502020204030204" pitchFamily="34" charset="0"/>
            <a:cs typeface="Calibri" panose="020F0502020204030204" pitchFamily="34" charset="0"/>
          </a:endParaRPr>
        </a:p>
      </dgm:t>
    </dgm:pt>
    <dgm:pt modelId="{A7C60E0E-4C8B-481D-B6BC-A6C866269024}" type="parTrans" cxnId="{9C3254BB-BF6D-4DC8-A2F3-1C1627718C4B}">
      <dgm:prSet/>
      <dgm:spPr/>
      <dgm:t>
        <a:bodyPr/>
        <a:lstStyle/>
        <a:p>
          <a:endParaRPr lang="it-IT" sz="1600">
            <a:latin typeface="Calibri" panose="020F0502020204030204" pitchFamily="34" charset="0"/>
            <a:cs typeface="Calibri" panose="020F0502020204030204" pitchFamily="34" charset="0"/>
          </a:endParaRPr>
        </a:p>
      </dgm:t>
    </dgm:pt>
    <dgm:pt modelId="{E65E0221-10FE-4A9B-BE61-163E345C4016}" type="sibTrans" cxnId="{9C3254BB-BF6D-4DC8-A2F3-1C1627718C4B}">
      <dgm:prSet/>
      <dgm:spPr/>
      <dgm:t>
        <a:bodyPr/>
        <a:lstStyle/>
        <a:p>
          <a:endParaRPr lang="it-IT" sz="1600">
            <a:latin typeface="Calibri" panose="020F0502020204030204" pitchFamily="34" charset="0"/>
            <a:cs typeface="Calibri" panose="020F0502020204030204" pitchFamily="34" charset="0"/>
          </a:endParaRPr>
        </a:p>
      </dgm:t>
    </dgm:pt>
    <dgm:pt modelId="{2DE7E6C7-7F05-44B8-843A-B7BCE70B4C3E}">
      <dgm:prSet phldrT="[Testo]" custT="1"/>
      <dgm:spPr/>
      <dgm:t>
        <a:bodyPr/>
        <a:lstStyle/>
        <a:p>
          <a:r>
            <a:rPr lang="it-IT" sz="1600" dirty="0">
              <a:latin typeface="Calibri" panose="020F0502020204030204" pitchFamily="34" charset="0"/>
              <a:cs typeface="Calibri" panose="020F0502020204030204" pitchFamily="34" charset="0"/>
            </a:rPr>
            <a:t>Confermare diritto a maggiorazione per reddito da lavoro di entrambi i genitori</a:t>
          </a:r>
        </a:p>
      </dgm:t>
    </dgm:pt>
    <dgm:pt modelId="{69FC4B90-84A9-4EEE-A61B-A23152F96B5A}" type="parTrans" cxnId="{CC851D94-E73F-4614-B081-DCF1BBE4B629}">
      <dgm:prSet/>
      <dgm:spPr/>
      <dgm:t>
        <a:bodyPr/>
        <a:lstStyle/>
        <a:p>
          <a:endParaRPr lang="it-IT" sz="1600">
            <a:latin typeface="Calibri" panose="020F0502020204030204" pitchFamily="34" charset="0"/>
            <a:cs typeface="Calibri" panose="020F0502020204030204" pitchFamily="34" charset="0"/>
          </a:endParaRPr>
        </a:p>
      </dgm:t>
    </dgm:pt>
    <dgm:pt modelId="{6212DF3A-1D00-45A5-9B8D-53AA51CF0DAF}" type="sibTrans" cxnId="{CC851D94-E73F-4614-B081-DCF1BBE4B629}">
      <dgm:prSet/>
      <dgm:spPr/>
      <dgm:t>
        <a:bodyPr/>
        <a:lstStyle/>
        <a:p>
          <a:endParaRPr lang="it-IT" sz="1600">
            <a:latin typeface="Calibri" panose="020F0502020204030204" pitchFamily="34" charset="0"/>
            <a:cs typeface="Calibri" panose="020F0502020204030204" pitchFamily="34" charset="0"/>
          </a:endParaRPr>
        </a:p>
      </dgm:t>
    </dgm:pt>
    <dgm:pt modelId="{97A92177-C29E-4909-A656-C526E0CB7373}" type="pres">
      <dgm:prSet presAssocID="{A66CC07D-29DD-4C2A-8A58-3A1052B270D4}" presName="linearFlow" presStyleCnt="0">
        <dgm:presLayoutVars>
          <dgm:dir/>
          <dgm:animLvl val="lvl"/>
          <dgm:resizeHandles val="exact"/>
        </dgm:presLayoutVars>
      </dgm:prSet>
      <dgm:spPr/>
      <dgm:t>
        <a:bodyPr/>
        <a:lstStyle/>
        <a:p>
          <a:endParaRPr lang="it-IT"/>
        </a:p>
      </dgm:t>
    </dgm:pt>
    <dgm:pt modelId="{33AED5A1-B55B-4302-8F82-C614E2228519}" type="pres">
      <dgm:prSet presAssocID="{989D15E3-0CEF-475F-B5B2-E3C08B44CFA6}" presName="composite" presStyleCnt="0"/>
      <dgm:spPr/>
    </dgm:pt>
    <dgm:pt modelId="{96B57023-544D-4AC4-8048-D1C9B2DE27B8}" type="pres">
      <dgm:prSet presAssocID="{989D15E3-0CEF-475F-B5B2-E3C08B44CFA6}" presName="parTx" presStyleLbl="node1" presStyleIdx="0" presStyleCnt="4">
        <dgm:presLayoutVars>
          <dgm:chMax val="0"/>
          <dgm:chPref val="0"/>
          <dgm:bulletEnabled val="1"/>
        </dgm:presLayoutVars>
      </dgm:prSet>
      <dgm:spPr/>
      <dgm:t>
        <a:bodyPr/>
        <a:lstStyle/>
        <a:p>
          <a:endParaRPr lang="it-IT"/>
        </a:p>
      </dgm:t>
    </dgm:pt>
    <dgm:pt modelId="{68BAE933-425F-4730-885C-C184C183B76D}" type="pres">
      <dgm:prSet presAssocID="{989D15E3-0CEF-475F-B5B2-E3C08B44CFA6}" presName="parSh" presStyleLbl="node1" presStyleIdx="0" presStyleCnt="4"/>
      <dgm:spPr/>
      <dgm:t>
        <a:bodyPr/>
        <a:lstStyle/>
        <a:p>
          <a:endParaRPr lang="it-IT"/>
        </a:p>
      </dgm:t>
    </dgm:pt>
    <dgm:pt modelId="{BF87AE47-B182-4328-A9FC-655A8CA5BE51}" type="pres">
      <dgm:prSet presAssocID="{989D15E3-0CEF-475F-B5B2-E3C08B44CFA6}" presName="desTx" presStyleLbl="fgAcc1" presStyleIdx="0" presStyleCnt="4">
        <dgm:presLayoutVars>
          <dgm:bulletEnabled val="1"/>
        </dgm:presLayoutVars>
      </dgm:prSet>
      <dgm:spPr/>
      <dgm:t>
        <a:bodyPr/>
        <a:lstStyle/>
        <a:p>
          <a:endParaRPr lang="it-IT"/>
        </a:p>
      </dgm:t>
    </dgm:pt>
    <dgm:pt modelId="{16547934-D3C1-4009-A893-5B1F5C8C95F4}" type="pres">
      <dgm:prSet presAssocID="{D061E63B-A4B1-4F53-9E75-81B73C6D6D62}" presName="sibTrans" presStyleLbl="sibTrans2D1" presStyleIdx="0" presStyleCnt="3"/>
      <dgm:spPr/>
      <dgm:t>
        <a:bodyPr/>
        <a:lstStyle/>
        <a:p>
          <a:endParaRPr lang="it-IT"/>
        </a:p>
      </dgm:t>
    </dgm:pt>
    <dgm:pt modelId="{FA60C49E-A0E6-41FD-899D-8299FE79E9EE}" type="pres">
      <dgm:prSet presAssocID="{D061E63B-A4B1-4F53-9E75-81B73C6D6D62}" presName="connTx" presStyleLbl="sibTrans2D1" presStyleIdx="0" presStyleCnt="3"/>
      <dgm:spPr/>
      <dgm:t>
        <a:bodyPr/>
        <a:lstStyle/>
        <a:p>
          <a:endParaRPr lang="it-IT"/>
        </a:p>
      </dgm:t>
    </dgm:pt>
    <dgm:pt modelId="{2396FB38-09E2-457D-BEB1-A0D20C5B0A06}" type="pres">
      <dgm:prSet presAssocID="{D093B292-2106-4A50-BF8C-DE0317577C61}" presName="composite" presStyleCnt="0"/>
      <dgm:spPr/>
    </dgm:pt>
    <dgm:pt modelId="{01B92E2B-1BE2-410C-80F1-F13BFEF15D21}" type="pres">
      <dgm:prSet presAssocID="{D093B292-2106-4A50-BF8C-DE0317577C61}" presName="parTx" presStyleLbl="node1" presStyleIdx="0" presStyleCnt="4">
        <dgm:presLayoutVars>
          <dgm:chMax val="0"/>
          <dgm:chPref val="0"/>
          <dgm:bulletEnabled val="1"/>
        </dgm:presLayoutVars>
      </dgm:prSet>
      <dgm:spPr/>
      <dgm:t>
        <a:bodyPr/>
        <a:lstStyle/>
        <a:p>
          <a:endParaRPr lang="it-IT"/>
        </a:p>
      </dgm:t>
    </dgm:pt>
    <dgm:pt modelId="{FC2822ED-E3F0-4128-AFE5-0EED765C62DD}" type="pres">
      <dgm:prSet presAssocID="{D093B292-2106-4A50-BF8C-DE0317577C61}" presName="parSh" presStyleLbl="node1" presStyleIdx="1" presStyleCnt="4"/>
      <dgm:spPr/>
      <dgm:t>
        <a:bodyPr/>
        <a:lstStyle/>
        <a:p>
          <a:endParaRPr lang="it-IT"/>
        </a:p>
      </dgm:t>
    </dgm:pt>
    <dgm:pt modelId="{7263F82C-9965-4DC7-B267-B68E9EB9BA0D}" type="pres">
      <dgm:prSet presAssocID="{D093B292-2106-4A50-BF8C-DE0317577C61}" presName="desTx" presStyleLbl="fgAcc1" presStyleIdx="1" presStyleCnt="4">
        <dgm:presLayoutVars>
          <dgm:bulletEnabled val="1"/>
        </dgm:presLayoutVars>
      </dgm:prSet>
      <dgm:spPr/>
      <dgm:t>
        <a:bodyPr/>
        <a:lstStyle/>
        <a:p>
          <a:endParaRPr lang="it-IT"/>
        </a:p>
      </dgm:t>
    </dgm:pt>
    <dgm:pt modelId="{84E0630E-E5BD-4CA3-893D-3606DA035C31}" type="pres">
      <dgm:prSet presAssocID="{B3563A58-51E0-42B7-9BC7-28B1CB04E60C}" presName="sibTrans" presStyleLbl="sibTrans2D1" presStyleIdx="1" presStyleCnt="3"/>
      <dgm:spPr/>
      <dgm:t>
        <a:bodyPr/>
        <a:lstStyle/>
        <a:p>
          <a:endParaRPr lang="it-IT"/>
        </a:p>
      </dgm:t>
    </dgm:pt>
    <dgm:pt modelId="{5FB659D3-46E3-4163-8CF5-6B853DEBE3B7}" type="pres">
      <dgm:prSet presAssocID="{B3563A58-51E0-42B7-9BC7-28B1CB04E60C}" presName="connTx" presStyleLbl="sibTrans2D1" presStyleIdx="1" presStyleCnt="3"/>
      <dgm:spPr/>
      <dgm:t>
        <a:bodyPr/>
        <a:lstStyle/>
        <a:p>
          <a:endParaRPr lang="it-IT"/>
        </a:p>
      </dgm:t>
    </dgm:pt>
    <dgm:pt modelId="{0639DAF7-AF2B-4D9E-A793-EBC5DAB12DBC}" type="pres">
      <dgm:prSet presAssocID="{395712E1-B5E0-43A4-A7E0-AB813115F2E8}" presName="composite" presStyleCnt="0"/>
      <dgm:spPr/>
    </dgm:pt>
    <dgm:pt modelId="{3C585142-E1DD-4297-9F81-1C6572B81105}" type="pres">
      <dgm:prSet presAssocID="{395712E1-B5E0-43A4-A7E0-AB813115F2E8}" presName="parTx" presStyleLbl="node1" presStyleIdx="1" presStyleCnt="4">
        <dgm:presLayoutVars>
          <dgm:chMax val="0"/>
          <dgm:chPref val="0"/>
          <dgm:bulletEnabled val="1"/>
        </dgm:presLayoutVars>
      </dgm:prSet>
      <dgm:spPr/>
      <dgm:t>
        <a:bodyPr/>
        <a:lstStyle/>
        <a:p>
          <a:endParaRPr lang="it-IT"/>
        </a:p>
      </dgm:t>
    </dgm:pt>
    <dgm:pt modelId="{88DC7554-130F-4AF0-8790-6F93D137CD04}" type="pres">
      <dgm:prSet presAssocID="{395712E1-B5E0-43A4-A7E0-AB813115F2E8}" presName="parSh" presStyleLbl="node1" presStyleIdx="2" presStyleCnt="4"/>
      <dgm:spPr/>
      <dgm:t>
        <a:bodyPr/>
        <a:lstStyle/>
        <a:p>
          <a:endParaRPr lang="it-IT"/>
        </a:p>
      </dgm:t>
    </dgm:pt>
    <dgm:pt modelId="{88DCF148-6A97-43D3-9E1E-B08DCA32B284}" type="pres">
      <dgm:prSet presAssocID="{395712E1-B5E0-43A4-A7E0-AB813115F2E8}" presName="desTx" presStyleLbl="fgAcc1" presStyleIdx="2" presStyleCnt="4">
        <dgm:presLayoutVars>
          <dgm:bulletEnabled val="1"/>
        </dgm:presLayoutVars>
      </dgm:prSet>
      <dgm:spPr/>
      <dgm:t>
        <a:bodyPr/>
        <a:lstStyle/>
        <a:p>
          <a:endParaRPr lang="it-IT"/>
        </a:p>
      </dgm:t>
    </dgm:pt>
    <dgm:pt modelId="{C1C1B963-36F5-4A0A-BD8C-4230E36AEC2F}" type="pres">
      <dgm:prSet presAssocID="{DAAD9562-93FE-4442-B320-95F9055CE777}" presName="sibTrans" presStyleLbl="sibTrans2D1" presStyleIdx="2" presStyleCnt="3"/>
      <dgm:spPr/>
      <dgm:t>
        <a:bodyPr/>
        <a:lstStyle/>
        <a:p>
          <a:endParaRPr lang="it-IT"/>
        </a:p>
      </dgm:t>
    </dgm:pt>
    <dgm:pt modelId="{4A045507-5826-4BA2-B81F-F2FE974C3345}" type="pres">
      <dgm:prSet presAssocID="{DAAD9562-93FE-4442-B320-95F9055CE777}" presName="connTx" presStyleLbl="sibTrans2D1" presStyleIdx="2" presStyleCnt="3"/>
      <dgm:spPr/>
      <dgm:t>
        <a:bodyPr/>
        <a:lstStyle/>
        <a:p>
          <a:endParaRPr lang="it-IT"/>
        </a:p>
      </dgm:t>
    </dgm:pt>
    <dgm:pt modelId="{13DCC34A-D39F-43B8-A580-D77C27973AF6}" type="pres">
      <dgm:prSet presAssocID="{D93C26D0-7570-4D6F-B6B1-178BEC8812E3}" presName="composite" presStyleCnt="0"/>
      <dgm:spPr/>
    </dgm:pt>
    <dgm:pt modelId="{DBBB6C96-33D2-4815-AAAD-7DD50ED7866B}" type="pres">
      <dgm:prSet presAssocID="{D93C26D0-7570-4D6F-B6B1-178BEC8812E3}" presName="parTx" presStyleLbl="node1" presStyleIdx="2" presStyleCnt="4">
        <dgm:presLayoutVars>
          <dgm:chMax val="0"/>
          <dgm:chPref val="0"/>
          <dgm:bulletEnabled val="1"/>
        </dgm:presLayoutVars>
      </dgm:prSet>
      <dgm:spPr/>
      <dgm:t>
        <a:bodyPr/>
        <a:lstStyle/>
        <a:p>
          <a:endParaRPr lang="it-IT"/>
        </a:p>
      </dgm:t>
    </dgm:pt>
    <dgm:pt modelId="{5E151418-18AD-48FF-94B9-0F2C9848AE6C}" type="pres">
      <dgm:prSet presAssocID="{D93C26D0-7570-4D6F-B6B1-178BEC8812E3}" presName="parSh" presStyleLbl="node1" presStyleIdx="3" presStyleCnt="4"/>
      <dgm:spPr/>
      <dgm:t>
        <a:bodyPr/>
        <a:lstStyle/>
        <a:p>
          <a:endParaRPr lang="it-IT"/>
        </a:p>
      </dgm:t>
    </dgm:pt>
    <dgm:pt modelId="{0F62704C-9EA3-4086-B403-E0D28071ACE2}" type="pres">
      <dgm:prSet presAssocID="{D93C26D0-7570-4D6F-B6B1-178BEC8812E3}" presName="desTx" presStyleLbl="fgAcc1" presStyleIdx="3" presStyleCnt="4">
        <dgm:presLayoutVars>
          <dgm:bulletEnabled val="1"/>
        </dgm:presLayoutVars>
      </dgm:prSet>
      <dgm:spPr/>
      <dgm:t>
        <a:bodyPr/>
        <a:lstStyle/>
        <a:p>
          <a:endParaRPr lang="it-IT"/>
        </a:p>
      </dgm:t>
    </dgm:pt>
  </dgm:ptLst>
  <dgm:cxnLst>
    <dgm:cxn modelId="{A0C46D14-4075-48C9-A80A-7B65A4DCAE19}" type="presOf" srcId="{EA365F0B-1C18-4060-B748-B98C1EAE73A2}" destId="{BF87AE47-B182-4328-A9FC-655A8CA5BE51}" srcOrd="0" destOrd="0" presId="urn:microsoft.com/office/officeart/2005/8/layout/process3"/>
    <dgm:cxn modelId="{AC8E7593-F20E-44E0-B165-E405A61DC2F2}" srcId="{A66CC07D-29DD-4C2A-8A58-3A1052B270D4}" destId="{395712E1-B5E0-43A4-A7E0-AB813115F2E8}" srcOrd="2" destOrd="0" parTransId="{59B43916-7355-4418-AB0D-A45C03C26972}" sibTransId="{DAAD9562-93FE-4442-B320-95F9055CE777}"/>
    <dgm:cxn modelId="{9483EABE-3237-4730-BD47-147C271514DF}" srcId="{989D15E3-0CEF-475F-B5B2-E3C08B44CFA6}" destId="{EA365F0B-1C18-4060-B748-B98C1EAE73A2}" srcOrd="0" destOrd="0" parTransId="{B094E163-05E4-474E-A8CC-AD154A177BEA}" sibTransId="{3DAC62A3-5980-4AE3-AB48-790A7276C185}"/>
    <dgm:cxn modelId="{9C3254BB-BF6D-4DC8-A2F3-1C1627718C4B}" srcId="{D093B292-2106-4A50-BF8C-DE0317577C61}" destId="{4038CE15-16AB-4CB6-A7B6-4E97AA43F172}" srcOrd="1" destOrd="0" parTransId="{A7C60E0E-4C8B-481D-B6BC-A6C866269024}" sibTransId="{E65E0221-10FE-4A9B-BE61-163E345C4016}"/>
    <dgm:cxn modelId="{A224B99C-741F-4BCC-B5BD-C39EC8649F65}" type="presOf" srcId="{D5FE6C5A-2006-4D10-A593-EBA39D21E511}" destId="{BF87AE47-B182-4328-A9FC-655A8CA5BE51}" srcOrd="0" destOrd="2" presId="urn:microsoft.com/office/officeart/2005/8/layout/process3"/>
    <dgm:cxn modelId="{714E4BFF-8075-41D8-97EF-E763C8E64F14}" type="presOf" srcId="{D093B292-2106-4A50-BF8C-DE0317577C61}" destId="{FC2822ED-E3F0-4128-AFE5-0EED765C62DD}" srcOrd="1" destOrd="0" presId="urn:microsoft.com/office/officeart/2005/8/layout/process3"/>
    <dgm:cxn modelId="{11B7E312-05CC-4454-B622-07820AF1ED05}" srcId="{989D15E3-0CEF-475F-B5B2-E3C08B44CFA6}" destId="{D5FE6C5A-2006-4D10-A593-EBA39D21E511}" srcOrd="2" destOrd="0" parTransId="{6E110EE5-C5ED-4460-881E-5EF54022940D}" sibTransId="{1DB450F4-12B5-46C6-9870-AC1670D5AA93}"/>
    <dgm:cxn modelId="{FB24D4F5-2BA2-4350-9452-D03DF485A217}" srcId="{D93C26D0-7570-4D6F-B6B1-178BEC8812E3}" destId="{F598718D-EDED-481B-BA0F-E00B449AD1F5}" srcOrd="1" destOrd="0" parTransId="{50B8027C-C8F3-474F-8C14-74F30CC222F7}" sibTransId="{204FB139-057D-4A4C-A671-D33DAEADEB59}"/>
    <dgm:cxn modelId="{CC851D94-E73F-4614-B081-DCF1BBE4B629}" srcId="{D093B292-2106-4A50-BF8C-DE0317577C61}" destId="{2DE7E6C7-7F05-44B8-843A-B7BCE70B4C3E}" srcOrd="2" destOrd="0" parTransId="{69FC4B90-84A9-4EEE-A61B-A23152F96B5A}" sibTransId="{6212DF3A-1D00-45A5-9B8D-53AA51CF0DAF}"/>
    <dgm:cxn modelId="{8724CF6F-3ACA-43C2-9B20-84BA54D58D10}" type="presOf" srcId="{395712E1-B5E0-43A4-A7E0-AB813115F2E8}" destId="{3C585142-E1DD-4297-9F81-1C6572B81105}" srcOrd="0" destOrd="0" presId="urn:microsoft.com/office/officeart/2005/8/layout/process3"/>
    <dgm:cxn modelId="{E6762B3E-8BEB-459B-B92E-B99B71906D1D}" type="presOf" srcId="{D061E63B-A4B1-4F53-9E75-81B73C6D6D62}" destId="{FA60C49E-A0E6-41FD-899D-8299FE79E9EE}" srcOrd="1" destOrd="0" presId="urn:microsoft.com/office/officeart/2005/8/layout/process3"/>
    <dgm:cxn modelId="{F1BE8123-236B-40CD-B753-0BEF3563A32E}" type="presOf" srcId="{A66CC07D-29DD-4C2A-8A58-3A1052B270D4}" destId="{97A92177-C29E-4909-A656-C526E0CB7373}" srcOrd="0" destOrd="0" presId="urn:microsoft.com/office/officeart/2005/8/layout/process3"/>
    <dgm:cxn modelId="{92D1110D-4D41-408F-BBEE-D3D0F13E6843}" type="presOf" srcId="{989D15E3-0CEF-475F-B5B2-E3C08B44CFA6}" destId="{68BAE933-425F-4730-885C-C184C183B76D}" srcOrd="1" destOrd="0" presId="urn:microsoft.com/office/officeart/2005/8/layout/process3"/>
    <dgm:cxn modelId="{99CFBD4C-65F5-4191-8491-B8B2C30A5DA8}" type="presOf" srcId="{D93C26D0-7570-4D6F-B6B1-178BEC8812E3}" destId="{DBBB6C96-33D2-4815-AAAD-7DD50ED7866B}" srcOrd="0" destOrd="0" presId="urn:microsoft.com/office/officeart/2005/8/layout/process3"/>
    <dgm:cxn modelId="{576014E9-AF4E-466C-B9E4-A7D79E7D37A9}" type="presOf" srcId="{FA77693E-F3A9-40F3-B13D-0D71BC957826}" destId="{BF87AE47-B182-4328-A9FC-655A8CA5BE51}" srcOrd="0" destOrd="1" presId="urn:microsoft.com/office/officeart/2005/8/layout/process3"/>
    <dgm:cxn modelId="{001F40F6-EA70-4C2E-BB2C-08540A523B02}" type="presOf" srcId="{4038CE15-16AB-4CB6-A7B6-4E97AA43F172}" destId="{7263F82C-9965-4DC7-B267-B68E9EB9BA0D}" srcOrd="0" destOrd="1" presId="urn:microsoft.com/office/officeart/2005/8/layout/process3"/>
    <dgm:cxn modelId="{42FB53C1-120D-441C-941A-41E48FF39015}" srcId="{D93C26D0-7570-4D6F-B6B1-178BEC8812E3}" destId="{13E9A549-05E7-42A4-AC12-A142A77B3FA6}" srcOrd="2" destOrd="0" parTransId="{C364A1FA-641D-40C0-B10D-05066A32E146}" sibTransId="{33395151-7654-4A4C-9BB2-6C8F04482B3E}"/>
    <dgm:cxn modelId="{DB77C30A-0659-45E9-B678-25B95EC681CA}" type="presOf" srcId="{B3563A58-51E0-42B7-9BC7-28B1CB04E60C}" destId="{5FB659D3-46E3-4163-8CF5-6B853DEBE3B7}" srcOrd="1" destOrd="0" presId="urn:microsoft.com/office/officeart/2005/8/layout/process3"/>
    <dgm:cxn modelId="{648AB3E1-345F-43F7-8143-2A0FFD920AB5}" type="presOf" srcId="{DAAD9562-93FE-4442-B320-95F9055CE777}" destId="{C1C1B963-36F5-4A0A-BD8C-4230E36AEC2F}" srcOrd="0" destOrd="0" presId="urn:microsoft.com/office/officeart/2005/8/layout/process3"/>
    <dgm:cxn modelId="{96112BBB-ED02-404B-9EA1-65B43FF3A6B6}" type="presOf" srcId="{DAAD9562-93FE-4442-B320-95F9055CE777}" destId="{4A045507-5826-4BA2-B81F-F2FE974C3345}" srcOrd="1" destOrd="0" presId="urn:microsoft.com/office/officeart/2005/8/layout/process3"/>
    <dgm:cxn modelId="{A49E76DA-7137-42CE-AA36-DF0BF7E3308D}" srcId="{A66CC07D-29DD-4C2A-8A58-3A1052B270D4}" destId="{D93C26D0-7570-4D6F-B6B1-178BEC8812E3}" srcOrd="3" destOrd="0" parTransId="{A661002F-D7A8-43F4-AEC0-84724B49730A}" sibTransId="{340CF1DD-E75C-4CC8-BDD2-10976AE1D78B}"/>
    <dgm:cxn modelId="{05F46374-2F53-4E9D-9411-96FB4E7CE30E}" type="presOf" srcId="{2DE7E6C7-7F05-44B8-843A-B7BCE70B4C3E}" destId="{7263F82C-9965-4DC7-B267-B68E9EB9BA0D}" srcOrd="0" destOrd="2" presId="urn:microsoft.com/office/officeart/2005/8/layout/process3"/>
    <dgm:cxn modelId="{77303DFE-EFE1-4AF4-9F74-53D51A9E9F52}" type="presOf" srcId="{B3563A58-51E0-42B7-9BC7-28B1CB04E60C}" destId="{84E0630E-E5BD-4CA3-893D-3606DA035C31}" srcOrd="0" destOrd="0" presId="urn:microsoft.com/office/officeart/2005/8/layout/process3"/>
    <dgm:cxn modelId="{08EABE6B-0A5B-4E47-87D6-55FE870A85CB}" type="presOf" srcId="{E0C534BF-43A8-472F-A740-9CB129BAE83F}" destId="{88DCF148-6A97-43D3-9E1E-B08DCA32B284}" srcOrd="0" destOrd="0" presId="urn:microsoft.com/office/officeart/2005/8/layout/process3"/>
    <dgm:cxn modelId="{1FD456DC-FD62-4F00-B4C8-DCFEC5E2B758}" type="presOf" srcId="{13E9A549-05E7-42A4-AC12-A142A77B3FA6}" destId="{0F62704C-9EA3-4086-B403-E0D28071ACE2}" srcOrd="0" destOrd="2" presId="urn:microsoft.com/office/officeart/2005/8/layout/process3"/>
    <dgm:cxn modelId="{B5B64181-D081-48AD-9D74-C7FBF2001F22}" srcId="{395712E1-B5E0-43A4-A7E0-AB813115F2E8}" destId="{FE95EF64-0011-42E7-A11C-5DB47AF40440}" srcOrd="1" destOrd="0" parTransId="{E50453E2-1469-4EDB-94FB-640DE6ED6CC8}" sibTransId="{7525E6C3-3BE9-4940-A60A-8EFAC4C719E5}"/>
    <dgm:cxn modelId="{74E116D0-86F6-442C-BAEA-632AB2D41572}" type="presOf" srcId="{395712E1-B5E0-43A4-A7E0-AB813115F2E8}" destId="{88DC7554-130F-4AF0-8790-6F93D137CD04}" srcOrd="1" destOrd="0" presId="urn:microsoft.com/office/officeart/2005/8/layout/process3"/>
    <dgm:cxn modelId="{695CDA80-5CC2-4E86-8679-8E2A0CF24EAC}" srcId="{989D15E3-0CEF-475F-B5B2-E3C08B44CFA6}" destId="{FA77693E-F3A9-40F3-B13D-0D71BC957826}" srcOrd="1" destOrd="0" parTransId="{1468F724-7330-4A28-B6D0-D1F6E52F0550}" sibTransId="{8CA45B66-BA42-4213-93B3-878B369EA9C5}"/>
    <dgm:cxn modelId="{F3B2E1CE-A39A-4C5E-B1D8-61D07EF642F4}" type="presOf" srcId="{D93C26D0-7570-4D6F-B6B1-178BEC8812E3}" destId="{5E151418-18AD-48FF-94B9-0F2C9848AE6C}" srcOrd="1" destOrd="0" presId="urn:microsoft.com/office/officeart/2005/8/layout/process3"/>
    <dgm:cxn modelId="{1C3AE21C-A264-4DBE-ADF5-01990989355C}" type="presOf" srcId="{D093B292-2106-4A50-BF8C-DE0317577C61}" destId="{01B92E2B-1BE2-410C-80F1-F13BFEF15D21}" srcOrd="0" destOrd="0" presId="urn:microsoft.com/office/officeart/2005/8/layout/process3"/>
    <dgm:cxn modelId="{72BA549C-A545-4B79-A0EF-B1E6F8DBB1E7}" type="presOf" srcId="{D061E63B-A4B1-4F53-9E75-81B73C6D6D62}" destId="{16547934-D3C1-4009-A893-5B1F5C8C95F4}" srcOrd="0" destOrd="0" presId="urn:microsoft.com/office/officeart/2005/8/layout/process3"/>
    <dgm:cxn modelId="{10886D20-D004-4923-BC76-277700AD6434}" type="presOf" srcId="{68D545A7-4B0A-41C5-BDD9-DEB862580168}" destId="{0F62704C-9EA3-4086-B403-E0D28071ACE2}" srcOrd="0" destOrd="0" presId="urn:microsoft.com/office/officeart/2005/8/layout/process3"/>
    <dgm:cxn modelId="{37F8A6A0-B958-4C66-8448-AAF1CE86F882}" type="presOf" srcId="{F598718D-EDED-481B-BA0F-E00B449AD1F5}" destId="{0F62704C-9EA3-4086-B403-E0D28071ACE2}" srcOrd="0" destOrd="1" presId="urn:microsoft.com/office/officeart/2005/8/layout/process3"/>
    <dgm:cxn modelId="{561239FD-E546-4631-A67E-D0FE1299557D}" srcId="{D093B292-2106-4A50-BF8C-DE0317577C61}" destId="{0D96DCAF-45DF-4D63-BBE5-1CC1BE93DAF3}" srcOrd="0" destOrd="0" parTransId="{28DE8599-F417-4E20-98EC-547558DE13D0}" sibTransId="{0C6483EC-03C8-47D4-81E8-305C65113D69}"/>
    <dgm:cxn modelId="{665A036A-7A9C-48EB-B09C-3DFC16D8CDE0}" srcId="{395712E1-B5E0-43A4-A7E0-AB813115F2E8}" destId="{E0C534BF-43A8-472F-A740-9CB129BAE83F}" srcOrd="0" destOrd="0" parTransId="{CDEF6D61-CFC4-43E8-A814-D11D0E26DFA7}" sibTransId="{79362C1D-244A-450A-AA01-1E7E9D16BB4D}"/>
    <dgm:cxn modelId="{DF487DE2-08EA-45B5-AC7D-EEE6C1AD2D85}" srcId="{A66CC07D-29DD-4C2A-8A58-3A1052B270D4}" destId="{989D15E3-0CEF-475F-B5B2-E3C08B44CFA6}" srcOrd="0" destOrd="0" parTransId="{B87D65FC-F0BC-4277-8047-D58EE22C81BE}" sibTransId="{D061E63B-A4B1-4F53-9E75-81B73C6D6D62}"/>
    <dgm:cxn modelId="{57671986-F758-4658-96FE-2F5D0092C887}" srcId="{D93C26D0-7570-4D6F-B6B1-178BEC8812E3}" destId="{68D545A7-4B0A-41C5-BDD9-DEB862580168}" srcOrd="0" destOrd="0" parTransId="{8F658780-4822-450C-A1A5-DD0F82205E93}" sibTransId="{F199780B-84EF-4278-9B59-B5C42E7A4830}"/>
    <dgm:cxn modelId="{73502300-9FB7-401E-A3A6-6002227C82FE}" type="presOf" srcId="{989D15E3-0CEF-475F-B5B2-E3C08B44CFA6}" destId="{96B57023-544D-4AC4-8048-D1C9B2DE27B8}" srcOrd="0" destOrd="0" presId="urn:microsoft.com/office/officeart/2005/8/layout/process3"/>
    <dgm:cxn modelId="{D19544CE-732F-493C-BBA1-E1A29999619E}" type="presOf" srcId="{0D96DCAF-45DF-4D63-BBE5-1CC1BE93DAF3}" destId="{7263F82C-9965-4DC7-B267-B68E9EB9BA0D}" srcOrd="0" destOrd="0" presId="urn:microsoft.com/office/officeart/2005/8/layout/process3"/>
    <dgm:cxn modelId="{AD582CC1-A3C1-4299-A65A-37FFA0E0B478}" srcId="{A66CC07D-29DD-4C2A-8A58-3A1052B270D4}" destId="{D093B292-2106-4A50-BF8C-DE0317577C61}" srcOrd="1" destOrd="0" parTransId="{D544D9EC-BC95-4F36-A087-233020B11B17}" sibTransId="{B3563A58-51E0-42B7-9BC7-28B1CB04E60C}"/>
    <dgm:cxn modelId="{B8520536-0FE4-4CEC-A4F3-681DDD8ADC36}" type="presOf" srcId="{FE95EF64-0011-42E7-A11C-5DB47AF40440}" destId="{88DCF148-6A97-43D3-9E1E-B08DCA32B284}" srcOrd="0" destOrd="1" presId="urn:microsoft.com/office/officeart/2005/8/layout/process3"/>
    <dgm:cxn modelId="{97E8EFA3-813C-4152-BF68-6550DE5BA46C}" type="presParOf" srcId="{97A92177-C29E-4909-A656-C526E0CB7373}" destId="{33AED5A1-B55B-4302-8F82-C614E2228519}" srcOrd="0" destOrd="0" presId="urn:microsoft.com/office/officeart/2005/8/layout/process3"/>
    <dgm:cxn modelId="{3B736F33-9B8B-4635-B030-B74AF29B6CC0}" type="presParOf" srcId="{33AED5A1-B55B-4302-8F82-C614E2228519}" destId="{96B57023-544D-4AC4-8048-D1C9B2DE27B8}" srcOrd="0" destOrd="0" presId="urn:microsoft.com/office/officeart/2005/8/layout/process3"/>
    <dgm:cxn modelId="{812747B7-A8CB-45E7-9E50-9156A1DFF12B}" type="presParOf" srcId="{33AED5A1-B55B-4302-8F82-C614E2228519}" destId="{68BAE933-425F-4730-885C-C184C183B76D}" srcOrd="1" destOrd="0" presId="urn:microsoft.com/office/officeart/2005/8/layout/process3"/>
    <dgm:cxn modelId="{8E70DC38-64EA-400D-87FA-48A5F82433BD}" type="presParOf" srcId="{33AED5A1-B55B-4302-8F82-C614E2228519}" destId="{BF87AE47-B182-4328-A9FC-655A8CA5BE51}" srcOrd="2" destOrd="0" presId="urn:microsoft.com/office/officeart/2005/8/layout/process3"/>
    <dgm:cxn modelId="{8A3F0BBE-823B-4391-98AD-3E82E5DE3085}" type="presParOf" srcId="{97A92177-C29E-4909-A656-C526E0CB7373}" destId="{16547934-D3C1-4009-A893-5B1F5C8C95F4}" srcOrd="1" destOrd="0" presId="urn:microsoft.com/office/officeart/2005/8/layout/process3"/>
    <dgm:cxn modelId="{5EC1F82B-EBB4-4255-A56C-342005E3530F}" type="presParOf" srcId="{16547934-D3C1-4009-A893-5B1F5C8C95F4}" destId="{FA60C49E-A0E6-41FD-899D-8299FE79E9EE}" srcOrd="0" destOrd="0" presId="urn:microsoft.com/office/officeart/2005/8/layout/process3"/>
    <dgm:cxn modelId="{F7DAE736-1448-486F-A3D5-295605E87D29}" type="presParOf" srcId="{97A92177-C29E-4909-A656-C526E0CB7373}" destId="{2396FB38-09E2-457D-BEB1-A0D20C5B0A06}" srcOrd="2" destOrd="0" presId="urn:microsoft.com/office/officeart/2005/8/layout/process3"/>
    <dgm:cxn modelId="{CB03B2E0-8790-441C-BF46-B67C2DCDD2BB}" type="presParOf" srcId="{2396FB38-09E2-457D-BEB1-A0D20C5B0A06}" destId="{01B92E2B-1BE2-410C-80F1-F13BFEF15D21}" srcOrd="0" destOrd="0" presId="urn:microsoft.com/office/officeart/2005/8/layout/process3"/>
    <dgm:cxn modelId="{2B0AFD34-4363-4DA6-B0A7-7638800CBCA4}" type="presParOf" srcId="{2396FB38-09E2-457D-BEB1-A0D20C5B0A06}" destId="{FC2822ED-E3F0-4128-AFE5-0EED765C62DD}" srcOrd="1" destOrd="0" presId="urn:microsoft.com/office/officeart/2005/8/layout/process3"/>
    <dgm:cxn modelId="{E408E85E-8713-4FEF-A62A-1D4D58D58C2B}" type="presParOf" srcId="{2396FB38-09E2-457D-BEB1-A0D20C5B0A06}" destId="{7263F82C-9965-4DC7-B267-B68E9EB9BA0D}" srcOrd="2" destOrd="0" presId="urn:microsoft.com/office/officeart/2005/8/layout/process3"/>
    <dgm:cxn modelId="{06AA3407-9180-40D0-AA3A-76121109FD59}" type="presParOf" srcId="{97A92177-C29E-4909-A656-C526E0CB7373}" destId="{84E0630E-E5BD-4CA3-893D-3606DA035C31}" srcOrd="3" destOrd="0" presId="urn:microsoft.com/office/officeart/2005/8/layout/process3"/>
    <dgm:cxn modelId="{5D3CE358-3895-47D4-BCFD-A78169088668}" type="presParOf" srcId="{84E0630E-E5BD-4CA3-893D-3606DA035C31}" destId="{5FB659D3-46E3-4163-8CF5-6B853DEBE3B7}" srcOrd="0" destOrd="0" presId="urn:microsoft.com/office/officeart/2005/8/layout/process3"/>
    <dgm:cxn modelId="{7F01C5A5-2633-4AED-8786-A663B5F1DFED}" type="presParOf" srcId="{97A92177-C29E-4909-A656-C526E0CB7373}" destId="{0639DAF7-AF2B-4D9E-A793-EBC5DAB12DBC}" srcOrd="4" destOrd="0" presId="urn:microsoft.com/office/officeart/2005/8/layout/process3"/>
    <dgm:cxn modelId="{A581A8C0-04DD-4710-ADED-7E68FF5C3C00}" type="presParOf" srcId="{0639DAF7-AF2B-4D9E-A793-EBC5DAB12DBC}" destId="{3C585142-E1DD-4297-9F81-1C6572B81105}" srcOrd="0" destOrd="0" presId="urn:microsoft.com/office/officeart/2005/8/layout/process3"/>
    <dgm:cxn modelId="{06C7D8DC-2562-4D65-A874-376FA613F3A6}" type="presParOf" srcId="{0639DAF7-AF2B-4D9E-A793-EBC5DAB12DBC}" destId="{88DC7554-130F-4AF0-8790-6F93D137CD04}" srcOrd="1" destOrd="0" presId="urn:microsoft.com/office/officeart/2005/8/layout/process3"/>
    <dgm:cxn modelId="{8E192E3C-D269-43D1-8819-462DE795C8EB}" type="presParOf" srcId="{0639DAF7-AF2B-4D9E-A793-EBC5DAB12DBC}" destId="{88DCF148-6A97-43D3-9E1E-B08DCA32B284}" srcOrd="2" destOrd="0" presId="urn:microsoft.com/office/officeart/2005/8/layout/process3"/>
    <dgm:cxn modelId="{A069A0C9-61B3-48E8-836B-80D010306492}" type="presParOf" srcId="{97A92177-C29E-4909-A656-C526E0CB7373}" destId="{C1C1B963-36F5-4A0A-BD8C-4230E36AEC2F}" srcOrd="5" destOrd="0" presId="urn:microsoft.com/office/officeart/2005/8/layout/process3"/>
    <dgm:cxn modelId="{3B8A3BE5-119B-40A0-BB35-C25E936CE511}" type="presParOf" srcId="{C1C1B963-36F5-4A0A-BD8C-4230E36AEC2F}" destId="{4A045507-5826-4BA2-B81F-F2FE974C3345}" srcOrd="0" destOrd="0" presId="urn:microsoft.com/office/officeart/2005/8/layout/process3"/>
    <dgm:cxn modelId="{E908B998-3B4F-4120-B5D6-0AF268B77F01}" type="presParOf" srcId="{97A92177-C29E-4909-A656-C526E0CB7373}" destId="{13DCC34A-D39F-43B8-A580-D77C27973AF6}" srcOrd="6" destOrd="0" presId="urn:microsoft.com/office/officeart/2005/8/layout/process3"/>
    <dgm:cxn modelId="{AA112FE5-4B93-4836-BFD0-38583E355273}" type="presParOf" srcId="{13DCC34A-D39F-43B8-A580-D77C27973AF6}" destId="{DBBB6C96-33D2-4815-AAAD-7DD50ED7866B}" srcOrd="0" destOrd="0" presId="urn:microsoft.com/office/officeart/2005/8/layout/process3"/>
    <dgm:cxn modelId="{B253A37B-23FA-452E-9EB6-0C59537E99F8}" type="presParOf" srcId="{13DCC34A-D39F-43B8-A580-D77C27973AF6}" destId="{5E151418-18AD-48FF-94B9-0F2C9848AE6C}" srcOrd="1" destOrd="0" presId="urn:microsoft.com/office/officeart/2005/8/layout/process3"/>
    <dgm:cxn modelId="{BA37F82F-D1A7-4773-BC5C-F243EE915058}" type="presParOf" srcId="{13DCC34A-D39F-43B8-A580-D77C27973AF6}" destId="{0F62704C-9EA3-4086-B403-E0D28071ACE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3AC510-1B2F-4D44-858E-E9B3377BEC15}">
      <dsp:nvSpPr>
        <dsp:cNvPr id="0" name=""/>
        <dsp:cNvSpPr/>
      </dsp:nvSpPr>
      <dsp:spPr>
        <a:xfrm rot="5400000">
          <a:off x="6661130" y="-2281472"/>
          <a:ext cx="2299048" cy="693730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
            <a:tabLst/>
            <a:defRPr/>
          </a:pPr>
          <a:endParaRPr lang="en-GB" sz="1800" b="1" kern="1200" dirty="0">
            <a:latin typeface="Calibri" panose="020F0502020204030204" pitchFamily="34" charset="0"/>
            <a:cs typeface="Calibri" panose="020F0502020204030204" pitchFamily="34" charset="0"/>
          </a:endParaRPr>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
            <a:tabLst/>
            <a:defRPr/>
          </a:pPr>
          <a:r>
            <a:rPr lang="it-IT" sz="1800" b="1" kern="1200" dirty="0">
              <a:latin typeface="Calibri" panose="020F0502020204030204" pitchFamily="34" charset="0"/>
              <a:cs typeface="Calibri" panose="020F0502020204030204" pitchFamily="34" charset="0"/>
            </a:rPr>
            <a:t>Direttamente dall’utente</a:t>
          </a:r>
          <a:r>
            <a:rPr lang="it-IT" sz="1800" b="0" kern="1200" dirty="0">
              <a:latin typeface="Calibri" panose="020F0502020204030204" pitchFamily="34" charset="0"/>
              <a:cs typeface="Calibri" panose="020F0502020204030204" pitchFamily="34" charset="0"/>
            </a:rPr>
            <a:t>: dal sito web INPS </a:t>
          </a:r>
          <a:r>
            <a:rPr lang="it-IT" sz="1800" b="1" kern="1200" dirty="0">
              <a:latin typeface="Calibri" panose="020F0502020204030204" pitchFamily="34" charset="0"/>
              <a:cs typeface="Calibri" panose="020F0502020204030204" pitchFamily="34" charset="0"/>
            </a:rPr>
            <a:t>con SPID almeno di livello 2, Carta di identità elettronica 3.0 (CIE) o Carta Nazionale dei Servizi (CNS);</a:t>
          </a:r>
          <a:endParaRPr lang="en-GB" sz="1800" b="1" kern="1200" dirty="0">
            <a:latin typeface="Calibri" panose="020F0502020204030204" pitchFamily="34" charset="0"/>
            <a:cs typeface="Calibri" panose="020F0502020204030204" pitchFamily="34" charset="0"/>
          </a:endParaRPr>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
            <a:tabLst/>
            <a:defRPr/>
          </a:pPr>
          <a:endParaRPr lang="en-GB" sz="1800" b="1" kern="1200" dirty="0">
            <a:latin typeface="Calibri" panose="020F0502020204030204" pitchFamily="34" charset="0"/>
            <a:cs typeface="Calibri" panose="020F0502020204030204" pitchFamily="34" charset="0"/>
          </a:endParaRPr>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
            <a:tabLst/>
            <a:defRPr/>
          </a:pPr>
          <a:r>
            <a:rPr lang="it-IT" sz="1800" b="1" kern="1200" dirty="0">
              <a:latin typeface="Calibri" panose="020F0502020204030204" pitchFamily="34" charset="0"/>
              <a:cs typeface="Calibri" panose="020F0502020204030204" pitchFamily="34" charset="0"/>
            </a:rPr>
            <a:t>Tramite i patronati,</a:t>
          </a:r>
          <a:endParaRPr lang="en-GB" sz="1800" b="1" kern="1200" dirty="0">
            <a:latin typeface="Calibri" panose="020F0502020204030204" pitchFamily="34" charset="0"/>
            <a:cs typeface="Calibri" panose="020F0502020204030204" pitchFamily="34" charset="0"/>
          </a:endParaRPr>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
            <a:tabLst/>
            <a:defRPr/>
          </a:pPr>
          <a:endParaRPr lang="en-GB" sz="1800" b="1" kern="1200" dirty="0">
            <a:latin typeface="Calibri" panose="020F0502020204030204" pitchFamily="34" charset="0"/>
            <a:cs typeface="Calibri" panose="020F0502020204030204" pitchFamily="34" charset="0"/>
          </a:endParaRPr>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
            <a:tabLst/>
            <a:defRPr/>
          </a:pPr>
          <a:r>
            <a:rPr lang="en-GB" sz="1800" b="1" kern="1200" dirty="0" err="1">
              <a:latin typeface="Calibri" panose="020F0502020204030204" pitchFamily="34" charset="0"/>
              <a:cs typeface="Calibri" panose="020F0502020204030204" pitchFamily="34" charset="0"/>
            </a:rPr>
            <a:t>Tramite</a:t>
          </a:r>
          <a:r>
            <a:rPr lang="en-GB" sz="1800" b="1" kern="1200" dirty="0">
              <a:latin typeface="Calibri" panose="020F0502020204030204" pitchFamily="34" charset="0"/>
              <a:cs typeface="Calibri" panose="020F0502020204030204" pitchFamily="34" charset="0"/>
            </a:rPr>
            <a:t> Contact </a:t>
          </a:r>
          <a:r>
            <a:rPr lang="en-GB" sz="1800" b="1" kern="1200" dirty="0" err="1">
              <a:latin typeface="Calibri" panose="020F0502020204030204" pitchFamily="34" charset="0"/>
              <a:cs typeface="Calibri" panose="020F0502020204030204" pitchFamily="34" charset="0"/>
            </a:rPr>
            <a:t>Center</a:t>
          </a:r>
          <a:r>
            <a:rPr lang="en-GB" sz="1800" b="1" kern="1200" dirty="0">
              <a:latin typeface="Calibri" panose="020F0502020204030204" pitchFamily="34" charset="0"/>
              <a:cs typeface="Calibri" panose="020F0502020204030204" pitchFamily="34" charset="0"/>
            </a:rPr>
            <a:t> INPS </a:t>
          </a:r>
          <a:r>
            <a:rPr lang="en-GB" sz="1800" b="0" kern="1200" dirty="0">
              <a:latin typeface="Calibri" panose="020F0502020204030204" pitchFamily="34" charset="0"/>
              <a:cs typeface="Calibri" panose="020F0502020204030204" pitchFamily="34" charset="0"/>
            </a:rPr>
            <a:t>(</a:t>
          </a:r>
          <a:r>
            <a:rPr lang="it-IT" sz="1800" b="0" kern="1200" dirty="0">
              <a:latin typeface="Calibri" panose="020F0502020204030204" pitchFamily="34" charset="0"/>
              <a:cs typeface="Calibri" panose="020F0502020204030204" pitchFamily="34" charset="0"/>
            </a:rPr>
            <a:t>numero verde 803.164, gratuito da rete fissa, o il numero 06 164.164, a tariffa da rete mobile)</a:t>
          </a:r>
          <a:endParaRPr lang="en-GB" sz="1800" b="1" kern="1200" dirty="0">
            <a:latin typeface="Calibri" panose="020F0502020204030204" pitchFamily="34" charset="0"/>
            <a:cs typeface="Calibri" panose="020F0502020204030204" pitchFamily="34" charset="0"/>
          </a:endParaRPr>
        </a:p>
        <a:p>
          <a:pPr marL="228600" lvl="1" indent="0" algn="l" defTabSz="889000">
            <a:lnSpc>
              <a:spcPct val="90000"/>
            </a:lnSpc>
            <a:spcBef>
              <a:spcPct val="0"/>
            </a:spcBef>
            <a:spcAft>
              <a:spcPct val="15000"/>
            </a:spcAft>
            <a:buChar char="••"/>
          </a:pPr>
          <a:endParaRPr lang="it-IT" sz="2000" b="1" kern="1200" dirty="0">
            <a:latin typeface="Calibri" panose="020F0502020204030204" pitchFamily="34" charset="0"/>
            <a:cs typeface="Calibri" panose="020F0502020204030204" pitchFamily="34" charset="0"/>
          </a:endParaRPr>
        </a:p>
      </dsp:txBody>
      <dsp:txXfrm rot="-5400000">
        <a:off x="4342003" y="149885"/>
        <a:ext cx="6825072" cy="2074588"/>
      </dsp:txXfrm>
    </dsp:sp>
    <dsp:sp modelId="{450D270C-BAC7-46A2-B1DB-53E3C3433510}">
      <dsp:nvSpPr>
        <dsp:cNvPr id="0" name=""/>
        <dsp:cNvSpPr/>
      </dsp:nvSpPr>
      <dsp:spPr>
        <a:xfrm>
          <a:off x="202461" y="75148"/>
          <a:ext cx="4130002" cy="2150252"/>
        </a:xfrm>
        <a:prstGeom prst="roundRect">
          <a:avLst/>
        </a:prstGeom>
        <a:solidFill>
          <a:srgbClr val="1F4E7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100000"/>
            </a:lnSpc>
            <a:spcBef>
              <a:spcPct val="0"/>
            </a:spcBef>
            <a:spcAft>
              <a:spcPts val="600"/>
            </a:spcAft>
          </a:pPr>
          <a:r>
            <a:rPr lang="it-IT" sz="2400" b="0" kern="1200" dirty="0">
              <a:latin typeface="Calibri" panose="020F0502020204030204" pitchFamily="34" charset="0"/>
              <a:cs typeface="Calibri" panose="020F0502020204030204" pitchFamily="34" charset="0"/>
            </a:rPr>
            <a:t>La domanda di Assegno Unico può essere presentata tramite vari canali</a:t>
          </a:r>
          <a:endParaRPr lang="en-GB" sz="2400" kern="1200" dirty="0">
            <a:latin typeface="Calibri" panose="020F0502020204030204" pitchFamily="34" charset="0"/>
            <a:cs typeface="Calibri" panose="020F0502020204030204" pitchFamily="34" charset="0"/>
          </a:endParaRPr>
        </a:p>
      </dsp:txBody>
      <dsp:txXfrm>
        <a:off x="307428" y="180115"/>
        <a:ext cx="3920068" cy="1940318"/>
      </dsp:txXfrm>
    </dsp:sp>
    <dsp:sp modelId="{F3EB5DE0-A4EE-43D3-9335-4D148EAFAE01}">
      <dsp:nvSpPr>
        <dsp:cNvPr id="0" name=""/>
        <dsp:cNvSpPr/>
      </dsp:nvSpPr>
      <dsp:spPr>
        <a:xfrm rot="5400000">
          <a:off x="6706766" y="129284"/>
          <a:ext cx="2188697" cy="693730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150000"/>
            </a:lnSpc>
            <a:spcBef>
              <a:spcPct val="0"/>
            </a:spcBef>
            <a:spcAft>
              <a:spcPct val="15000"/>
            </a:spcAft>
            <a:buChar char="••"/>
          </a:pPr>
          <a:r>
            <a:rPr lang="it-IT" sz="1800" kern="1200" dirty="0">
              <a:latin typeface="Calibri" panose="020F0502020204030204" pitchFamily="34" charset="0"/>
              <a:cs typeface="Calibri" panose="020F0502020204030204" pitchFamily="34" charset="0"/>
            </a:rPr>
            <a:t>Dati dei figli (codice fiscale, eventuale disabilità)</a:t>
          </a:r>
          <a:endParaRPr lang="en-GB" sz="1800" kern="1200" dirty="0">
            <a:latin typeface="Calibri" panose="020F0502020204030204" pitchFamily="34" charset="0"/>
            <a:cs typeface="Calibri" panose="020F0502020204030204" pitchFamily="34" charset="0"/>
          </a:endParaRPr>
        </a:p>
        <a:p>
          <a:pPr marL="171450" lvl="1" indent="-171450" algn="l" defTabSz="800100">
            <a:lnSpc>
              <a:spcPct val="150000"/>
            </a:lnSpc>
            <a:spcBef>
              <a:spcPct val="0"/>
            </a:spcBef>
            <a:spcAft>
              <a:spcPct val="15000"/>
            </a:spcAft>
            <a:buChar char="••"/>
          </a:pPr>
          <a:r>
            <a:rPr lang="en-GB" sz="1800" kern="1200" dirty="0" err="1">
              <a:latin typeface="Calibri" panose="020F0502020204030204" pitchFamily="34" charset="0"/>
              <a:cs typeface="Calibri" panose="020F0502020204030204" pitchFamily="34" charset="0"/>
            </a:rPr>
            <a:t>Dati</a:t>
          </a:r>
          <a:r>
            <a:rPr lang="en-GB" sz="1800" kern="1200" dirty="0">
              <a:latin typeface="Calibri" panose="020F0502020204030204" pitchFamily="34" charset="0"/>
              <a:cs typeface="Calibri" panose="020F0502020204030204" pitchFamily="34" charset="0"/>
            </a:rPr>
            <a:t> </a:t>
          </a:r>
          <a:r>
            <a:rPr lang="en-GB" sz="1800" kern="1200" dirty="0" err="1">
              <a:latin typeface="Calibri" panose="020F0502020204030204" pitchFamily="34" charset="0"/>
              <a:cs typeface="Calibri" panose="020F0502020204030204" pitchFamily="34" charset="0"/>
            </a:rPr>
            <a:t>altro</a:t>
          </a:r>
          <a:r>
            <a:rPr lang="en-GB" sz="1800" kern="1200" dirty="0">
              <a:latin typeface="Calibri" panose="020F0502020204030204" pitchFamily="34" charset="0"/>
              <a:cs typeface="Calibri" panose="020F0502020204030204" pitchFamily="34" charset="0"/>
            </a:rPr>
            <a:t> </a:t>
          </a:r>
          <a:r>
            <a:rPr lang="en-GB" sz="1800" kern="1200" dirty="0" err="1">
              <a:latin typeface="Calibri" panose="020F0502020204030204" pitchFamily="34" charset="0"/>
              <a:cs typeface="Calibri" panose="020F0502020204030204" pitchFamily="34" charset="0"/>
            </a:rPr>
            <a:t>genitore</a:t>
          </a:r>
          <a:r>
            <a:rPr lang="en-GB" sz="1800" kern="1200" dirty="0">
              <a:latin typeface="Calibri" panose="020F0502020204030204" pitchFamily="34" charset="0"/>
              <a:cs typeface="Calibri" panose="020F0502020204030204" pitchFamily="34" charset="0"/>
            </a:rPr>
            <a:t> (</a:t>
          </a:r>
          <a:r>
            <a:rPr lang="en-GB" sz="1800" kern="1200" dirty="0" err="1">
              <a:latin typeface="Calibri" panose="020F0502020204030204" pitchFamily="34" charset="0"/>
              <a:cs typeface="Calibri" panose="020F0502020204030204" pitchFamily="34" charset="0"/>
            </a:rPr>
            <a:t>ove</a:t>
          </a:r>
          <a:r>
            <a:rPr lang="en-GB" sz="1800" kern="1200" dirty="0">
              <a:latin typeface="Calibri" panose="020F0502020204030204" pitchFamily="34" charset="0"/>
              <a:cs typeface="Calibri" panose="020F0502020204030204" pitchFamily="34" charset="0"/>
            </a:rPr>
            <a:t> </a:t>
          </a:r>
          <a:r>
            <a:rPr lang="en-GB" sz="1800" kern="1200" dirty="0" err="1">
              <a:latin typeface="Calibri" panose="020F0502020204030204" pitchFamily="34" charset="0"/>
              <a:cs typeface="Calibri" panose="020F0502020204030204" pitchFamily="34" charset="0"/>
            </a:rPr>
            <a:t>presente</a:t>
          </a:r>
          <a:r>
            <a:rPr lang="en-GB" sz="1800" kern="1200" dirty="0">
              <a:latin typeface="Calibri" panose="020F0502020204030204" pitchFamily="34" charset="0"/>
              <a:cs typeface="Calibri" panose="020F0502020204030204" pitchFamily="34" charset="0"/>
            </a:rPr>
            <a:t> e solo il </a:t>
          </a:r>
          <a:r>
            <a:rPr lang="en-GB" sz="1800" kern="1200" dirty="0" err="1">
              <a:latin typeface="Calibri" panose="020F0502020204030204" pitchFamily="34" charset="0"/>
              <a:cs typeface="Calibri" panose="020F0502020204030204" pitchFamily="34" charset="0"/>
            </a:rPr>
            <a:t>codice</a:t>
          </a:r>
          <a:r>
            <a:rPr lang="en-GB" sz="1800" kern="1200" dirty="0">
              <a:latin typeface="Calibri" panose="020F0502020204030204" pitchFamily="34" charset="0"/>
              <a:cs typeface="Calibri" panose="020F0502020204030204" pitchFamily="34" charset="0"/>
            </a:rPr>
            <a:t> </a:t>
          </a:r>
          <a:r>
            <a:rPr lang="en-GB" sz="1800" kern="1200" dirty="0" err="1">
              <a:latin typeface="Calibri" panose="020F0502020204030204" pitchFamily="34" charset="0"/>
              <a:cs typeface="Calibri" panose="020F0502020204030204" pitchFamily="34" charset="0"/>
            </a:rPr>
            <a:t>fiscale</a:t>
          </a:r>
          <a:r>
            <a:rPr lang="en-GB" sz="1800" kern="1200" dirty="0">
              <a:latin typeface="Calibri" panose="020F0502020204030204" pitchFamily="34" charset="0"/>
              <a:cs typeface="Calibri" panose="020F0502020204030204" pitchFamily="34" charset="0"/>
            </a:rPr>
            <a:t>)</a:t>
          </a:r>
        </a:p>
        <a:p>
          <a:pPr marL="171450" lvl="1" indent="-171450" algn="l" defTabSz="800100">
            <a:lnSpc>
              <a:spcPct val="150000"/>
            </a:lnSpc>
            <a:spcBef>
              <a:spcPct val="0"/>
            </a:spcBef>
            <a:spcAft>
              <a:spcPct val="15000"/>
            </a:spcAft>
            <a:buChar char="••"/>
          </a:pPr>
          <a:r>
            <a:rPr lang="it-IT" sz="1800" kern="1200" dirty="0">
              <a:latin typeface="Calibri" panose="020F0502020204030204" pitchFamily="34" charset="0"/>
              <a:cs typeface="Calibri" panose="020F0502020204030204" pitchFamily="34" charset="0"/>
            </a:rPr>
            <a:t>Dati per il pagamento (modalità di pagamento – i.e. IBAN </a:t>
          </a:r>
          <a:r>
            <a:rPr lang="it-IT" sz="1800" kern="1200" dirty="0" err="1">
              <a:latin typeface="Calibri" panose="020F0502020204030204" pitchFamily="34" charset="0"/>
              <a:cs typeface="Calibri" panose="020F0502020204030204" pitchFamily="34" charset="0"/>
            </a:rPr>
            <a:t>etc</a:t>
          </a:r>
          <a:r>
            <a:rPr lang="it-IT" sz="1800" kern="1200" dirty="0">
              <a:latin typeface="Calibri" panose="020F0502020204030204" pitchFamily="34" charset="0"/>
              <a:cs typeface="Calibri" panose="020F0502020204030204" pitchFamily="34" charset="0"/>
            </a:rPr>
            <a:t> - e modalità di ripartizione dell’assegno)</a:t>
          </a:r>
          <a:endParaRPr lang="en-GB" sz="1800" kern="1200" dirty="0">
            <a:latin typeface="Calibri" panose="020F0502020204030204" pitchFamily="34" charset="0"/>
            <a:cs typeface="Calibri" panose="020F0502020204030204" pitchFamily="34" charset="0"/>
          </a:endParaRPr>
        </a:p>
        <a:p>
          <a:pPr marL="171450" lvl="1" indent="-171450" algn="l" defTabSz="800100">
            <a:lnSpc>
              <a:spcPct val="150000"/>
            </a:lnSpc>
            <a:spcBef>
              <a:spcPct val="0"/>
            </a:spcBef>
            <a:spcAft>
              <a:spcPct val="15000"/>
            </a:spcAft>
            <a:buChar char="••"/>
          </a:pPr>
          <a:r>
            <a:rPr lang="it-IT" sz="1800" kern="1200" dirty="0">
              <a:latin typeface="Calibri" panose="020F0502020204030204" pitchFamily="34" charset="0"/>
              <a:cs typeface="Calibri" panose="020F0502020204030204" pitchFamily="34" charset="0"/>
            </a:rPr>
            <a:t>Dichiarazioni di responsabilità e assenso al trattamento dati</a:t>
          </a:r>
          <a:endParaRPr lang="en-GB" sz="1800" kern="1200" dirty="0">
            <a:latin typeface="Calibri" panose="020F0502020204030204" pitchFamily="34" charset="0"/>
            <a:cs typeface="Calibri" panose="020F0502020204030204" pitchFamily="34" charset="0"/>
          </a:endParaRPr>
        </a:p>
      </dsp:txBody>
      <dsp:txXfrm rot="-5400000">
        <a:off x="4332464" y="2610430"/>
        <a:ext cx="6830459" cy="1975011"/>
      </dsp:txXfrm>
    </dsp:sp>
    <dsp:sp modelId="{5E5C4D69-E35F-4F26-99D4-274AA50F9DBD}">
      <dsp:nvSpPr>
        <dsp:cNvPr id="0" name=""/>
        <dsp:cNvSpPr/>
      </dsp:nvSpPr>
      <dsp:spPr>
        <a:xfrm>
          <a:off x="176103" y="2473318"/>
          <a:ext cx="4130002" cy="2250735"/>
        </a:xfrm>
        <a:prstGeom prst="roundRect">
          <a:avLst/>
        </a:prstGeom>
        <a:solidFill>
          <a:srgbClr val="1F4E7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100000"/>
            </a:lnSpc>
            <a:spcBef>
              <a:spcPct val="0"/>
            </a:spcBef>
            <a:spcAft>
              <a:spcPts val="600"/>
            </a:spcAft>
          </a:pPr>
          <a:r>
            <a:rPr lang="it-IT" sz="2400" b="0" kern="1200" dirty="0">
              <a:latin typeface="Calibri" panose="020F0502020204030204" pitchFamily="34" charset="0"/>
              <a:cs typeface="Calibri" panose="020F0502020204030204" pitchFamily="34" charset="0"/>
            </a:rPr>
            <a:t>Il set di informazioni richieste in fase di presentazione delle domande è minimo</a:t>
          </a:r>
          <a:endParaRPr lang="en-GB" sz="2400" kern="1200" dirty="0">
            <a:latin typeface="Calibri" panose="020F0502020204030204" pitchFamily="34" charset="0"/>
            <a:cs typeface="Calibri" panose="020F0502020204030204" pitchFamily="34" charset="0"/>
          </a:endParaRPr>
        </a:p>
      </dsp:txBody>
      <dsp:txXfrm>
        <a:off x="285975" y="2583190"/>
        <a:ext cx="3910258" cy="20309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8CAC74-FB78-4B0A-AF97-D8CF6A5AA1E5}">
      <dsp:nvSpPr>
        <dsp:cNvPr id="0" name=""/>
        <dsp:cNvSpPr/>
      </dsp:nvSpPr>
      <dsp:spPr>
        <a:xfrm>
          <a:off x="3376" y="608585"/>
          <a:ext cx="2678706" cy="160722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err="1">
              <a:latin typeface="Calibri" panose="020F0502020204030204" pitchFamily="34" charset="0"/>
              <a:cs typeface="Calibri" panose="020F0502020204030204" pitchFamily="34" charset="0"/>
            </a:rPr>
            <a:t>Genitori</a:t>
          </a:r>
          <a:r>
            <a:rPr lang="en-GB" sz="2800" kern="1200" dirty="0">
              <a:latin typeface="Calibri" panose="020F0502020204030204" pitchFamily="34" charset="0"/>
              <a:cs typeface="Calibri" panose="020F0502020204030204" pitchFamily="34" charset="0"/>
            </a:rPr>
            <a:t> </a:t>
          </a:r>
          <a:r>
            <a:rPr lang="en-GB" sz="2800" kern="1200" dirty="0" err="1">
              <a:latin typeface="Calibri" panose="020F0502020204030204" pitchFamily="34" charset="0"/>
              <a:cs typeface="Calibri" panose="020F0502020204030204" pitchFamily="34" charset="0"/>
            </a:rPr>
            <a:t>conviventi</a:t>
          </a:r>
          <a:endParaRPr lang="en-GB" sz="2800" kern="1200" dirty="0">
            <a:latin typeface="Calibri" panose="020F0502020204030204" pitchFamily="34" charset="0"/>
            <a:cs typeface="Calibri" panose="020F0502020204030204" pitchFamily="34" charset="0"/>
          </a:endParaRPr>
        </a:p>
      </dsp:txBody>
      <dsp:txXfrm>
        <a:off x="3376" y="608585"/>
        <a:ext cx="2678706" cy="1607223"/>
      </dsp:txXfrm>
    </dsp:sp>
    <dsp:sp modelId="{7ABE0EE4-A0DD-407E-A9C0-7D4FFC70F599}">
      <dsp:nvSpPr>
        <dsp:cNvPr id="0" name=""/>
        <dsp:cNvSpPr/>
      </dsp:nvSpPr>
      <dsp:spPr>
        <a:xfrm>
          <a:off x="2949953" y="608585"/>
          <a:ext cx="2678706" cy="160722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err="1">
              <a:latin typeface="Calibri" panose="020F0502020204030204" pitchFamily="34" charset="0"/>
              <a:cs typeface="Calibri" panose="020F0502020204030204" pitchFamily="34" charset="0"/>
            </a:rPr>
            <a:t>Genitori</a:t>
          </a:r>
          <a:r>
            <a:rPr lang="en-GB" sz="2800" kern="1200" dirty="0">
              <a:latin typeface="Calibri" panose="020F0502020204030204" pitchFamily="34" charset="0"/>
              <a:cs typeface="Calibri" panose="020F0502020204030204" pitchFamily="34" charset="0"/>
            </a:rPr>
            <a:t> </a:t>
          </a:r>
          <a:r>
            <a:rPr lang="en-GB" sz="2800" kern="1200" dirty="0" err="1">
              <a:latin typeface="Calibri" panose="020F0502020204030204" pitchFamily="34" charset="0"/>
              <a:cs typeface="Calibri" panose="020F0502020204030204" pitchFamily="34" charset="0"/>
            </a:rPr>
            <a:t>separati</a:t>
          </a:r>
          <a:r>
            <a:rPr lang="en-GB" sz="2800" kern="1200" dirty="0">
              <a:latin typeface="Calibri" panose="020F0502020204030204" pitchFamily="34" charset="0"/>
              <a:cs typeface="Calibri" panose="020F0502020204030204" pitchFamily="34" charset="0"/>
            </a:rPr>
            <a:t> </a:t>
          </a:r>
          <a:r>
            <a:rPr lang="en-GB" sz="2800" kern="1200" dirty="0" err="1">
              <a:latin typeface="Calibri" panose="020F0502020204030204" pitchFamily="34" charset="0"/>
              <a:cs typeface="Calibri" panose="020F0502020204030204" pitchFamily="34" charset="0"/>
            </a:rPr>
            <a:t>divorziati</a:t>
          </a:r>
          <a:endParaRPr lang="en-GB" sz="2800" kern="1200" dirty="0">
            <a:latin typeface="Calibri" panose="020F0502020204030204" pitchFamily="34" charset="0"/>
            <a:cs typeface="Calibri" panose="020F0502020204030204" pitchFamily="34" charset="0"/>
          </a:endParaRPr>
        </a:p>
      </dsp:txBody>
      <dsp:txXfrm>
        <a:off x="2949953" y="608585"/>
        <a:ext cx="2678706" cy="1607223"/>
      </dsp:txXfrm>
    </dsp:sp>
    <dsp:sp modelId="{1F043E44-70D3-405F-8552-6F0DAEFB1B9B}">
      <dsp:nvSpPr>
        <dsp:cNvPr id="0" name=""/>
        <dsp:cNvSpPr/>
      </dsp:nvSpPr>
      <dsp:spPr>
        <a:xfrm>
          <a:off x="5896529" y="608585"/>
          <a:ext cx="2678706" cy="160722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err="1">
              <a:latin typeface="Calibri" panose="020F0502020204030204" pitchFamily="34" charset="0"/>
              <a:cs typeface="Calibri" panose="020F0502020204030204" pitchFamily="34" charset="0"/>
            </a:rPr>
            <a:t>Genitore</a:t>
          </a:r>
          <a:r>
            <a:rPr lang="en-GB" sz="2800" kern="1200" dirty="0">
              <a:latin typeface="Calibri" panose="020F0502020204030204" pitchFamily="34" charset="0"/>
              <a:cs typeface="Calibri" panose="020F0502020204030204" pitchFamily="34" charset="0"/>
            </a:rPr>
            <a:t> </a:t>
          </a:r>
          <a:r>
            <a:rPr lang="en-GB" sz="2800" kern="1200" dirty="0" err="1">
              <a:latin typeface="Calibri" panose="020F0502020204030204" pitchFamily="34" charset="0"/>
              <a:cs typeface="Calibri" panose="020F0502020204030204" pitchFamily="34" charset="0"/>
            </a:rPr>
            <a:t>unico</a:t>
          </a:r>
          <a:endParaRPr lang="en-GB" sz="2800" kern="1200" dirty="0">
            <a:latin typeface="Calibri" panose="020F0502020204030204" pitchFamily="34" charset="0"/>
            <a:cs typeface="Calibri" panose="020F0502020204030204" pitchFamily="34" charset="0"/>
          </a:endParaRPr>
        </a:p>
      </dsp:txBody>
      <dsp:txXfrm>
        <a:off x="5896529" y="608585"/>
        <a:ext cx="2678706" cy="1607223"/>
      </dsp:txXfrm>
    </dsp:sp>
    <dsp:sp modelId="{99661870-CDB8-4AE6-8C87-7A7E73D9117F}">
      <dsp:nvSpPr>
        <dsp:cNvPr id="0" name=""/>
        <dsp:cNvSpPr/>
      </dsp:nvSpPr>
      <dsp:spPr>
        <a:xfrm>
          <a:off x="8843106" y="608585"/>
          <a:ext cx="2678706" cy="160722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err="1">
              <a:latin typeface="Calibri" panose="020F0502020204030204" pitchFamily="34" charset="0"/>
              <a:cs typeface="Calibri" panose="020F0502020204030204" pitchFamily="34" charset="0"/>
            </a:rPr>
            <a:t>Genitori</a:t>
          </a:r>
          <a:r>
            <a:rPr lang="en-GB" sz="2800" kern="1200" dirty="0">
              <a:latin typeface="Calibri" panose="020F0502020204030204" pitchFamily="34" charset="0"/>
              <a:cs typeface="Calibri" panose="020F0502020204030204" pitchFamily="34" charset="0"/>
            </a:rPr>
            <a:t> </a:t>
          </a:r>
          <a:r>
            <a:rPr lang="en-GB" sz="2800" kern="1200" dirty="0" err="1">
              <a:latin typeface="Calibri" panose="020F0502020204030204" pitchFamily="34" charset="0"/>
              <a:cs typeface="Calibri" panose="020F0502020204030204" pitchFamily="34" charset="0"/>
            </a:rPr>
            <a:t>affidatari</a:t>
          </a:r>
          <a:endParaRPr lang="en-GB" sz="2800" kern="1200" dirty="0">
            <a:latin typeface="Calibri" panose="020F0502020204030204" pitchFamily="34" charset="0"/>
            <a:cs typeface="Calibri" panose="020F0502020204030204" pitchFamily="34" charset="0"/>
          </a:endParaRPr>
        </a:p>
      </dsp:txBody>
      <dsp:txXfrm>
        <a:off x="8843106" y="608585"/>
        <a:ext cx="2678706" cy="1607223"/>
      </dsp:txXfrm>
    </dsp:sp>
    <dsp:sp modelId="{434DA646-FF9C-4187-9D9E-184A52A73DA3}">
      <dsp:nvSpPr>
        <dsp:cNvPr id="0" name=""/>
        <dsp:cNvSpPr/>
      </dsp:nvSpPr>
      <dsp:spPr>
        <a:xfrm>
          <a:off x="1476664" y="2483679"/>
          <a:ext cx="2678706" cy="160722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err="1">
              <a:latin typeface="Calibri" panose="020F0502020204030204" pitchFamily="34" charset="0"/>
              <a:cs typeface="Calibri" panose="020F0502020204030204" pitchFamily="34" charset="0"/>
            </a:rPr>
            <a:t>Tutore</a:t>
          </a:r>
          <a:r>
            <a:rPr lang="en-GB" sz="2800" kern="1200" dirty="0">
              <a:latin typeface="Calibri" panose="020F0502020204030204" pitchFamily="34" charset="0"/>
              <a:cs typeface="Calibri" panose="020F0502020204030204" pitchFamily="34" charset="0"/>
            </a:rPr>
            <a:t> del </a:t>
          </a:r>
          <a:r>
            <a:rPr lang="en-GB" sz="2800" kern="1200" dirty="0" err="1">
              <a:latin typeface="Calibri" panose="020F0502020204030204" pitchFamily="34" charset="0"/>
              <a:cs typeface="Calibri" panose="020F0502020204030204" pitchFamily="34" charset="0"/>
            </a:rPr>
            <a:t>figlio</a:t>
          </a:r>
          <a:r>
            <a:rPr lang="en-GB" sz="2800" kern="1200" dirty="0">
              <a:latin typeface="Calibri" panose="020F0502020204030204" pitchFamily="34" charset="0"/>
              <a:cs typeface="Calibri" panose="020F0502020204030204" pitchFamily="34" charset="0"/>
            </a:rPr>
            <a:t>/a</a:t>
          </a:r>
        </a:p>
      </dsp:txBody>
      <dsp:txXfrm>
        <a:off x="1476664" y="2483679"/>
        <a:ext cx="2678706" cy="1607223"/>
      </dsp:txXfrm>
    </dsp:sp>
    <dsp:sp modelId="{26BCCDF9-E218-4A30-AF42-8AC3250C9BF7}">
      <dsp:nvSpPr>
        <dsp:cNvPr id="0" name=""/>
        <dsp:cNvSpPr/>
      </dsp:nvSpPr>
      <dsp:spPr>
        <a:xfrm>
          <a:off x="4423241" y="2483679"/>
          <a:ext cx="2678706" cy="160722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err="1">
              <a:latin typeface="Calibri" panose="020F0502020204030204" pitchFamily="34" charset="0"/>
              <a:cs typeface="Calibri" panose="020F0502020204030204" pitchFamily="34" charset="0"/>
            </a:rPr>
            <a:t>Tutore</a:t>
          </a:r>
          <a:r>
            <a:rPr lang="en-GB" sz="2800" kern="1200" dirty="0">
              <a:latin typeface="Calibri" panose="020F0502020204030204" pitchFamily="34" charset="0"/>
              <a:cs typeface="Calibri" panose="020F0502020204030204" pitchFamily="34" charset="0"/>
            </a:rPr>
            <a:t> del </a:t>
          </a:r>
          <a:r>
            <a:rPr lang="en-GB" sz="2800" kern="1200" dirty="0" err="1">
              <a:latin typeface="Calibri" panose="020F0502020204030204" pitchFamily="34" charset="0"/>
              <a:cs typeface="Calibri" panose="020F0502020204030204" pitchFamily="34" charset="0"/>
            </a:rPr>
            <a:t>genitore</a:t>
          </a:r>
          <a:endParaRPr lang="en-GB" sz="2800" kern="1200" dirty="0">
            <a:latin typeface="Calibri" panose="020F0502020204030204" pitchFamily="34" charset="0"/>
            <a:cs typeface="Calibri" panose="020F0502020204030204" pitchFamily="34" charset="0"/>
          </a:endParaRPr>
        </a:p>
      </dsp:txBody>
      <dsp:txXfrm>
        <a:off x="4423241" y="2483679"/>
        <a:ext cx="2678706" cy="1607223"/>
      </dsp:txXfrm>
    </dsp:sp>
    <dsp:sp modelId="{29DA1717-46C9-4D71-859F-358CC3CD32D1}">
      <dsp:nvSpPr>
        <dsp:cNvPr id="0" name=""/>
        <dsp:cNvSpPr/>
      </dsp:nvSpPr>
      <dsp:spPr>
        <a:xfrm>
          <a:off x="7369818" y="2483679"/>
          <a:ext cx="2678706" cy="160722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err="1">
              <a:latin typeface="Calibri" panose="020F0502020204030204" pitchFamily="34" charset="0"/>
              <a:cs typeface="Calibri" panose="020F0502020204030204" pitchFamily="34" charset="0"/>
            </a:rPr>
            <a:t>Figlio</a:t>
          </a:r>
          <a:r>
            <a:rPr lang="en-GB" sz="2800" kern="1200" dirty="0">
              <a:latin typeface="Calibri" panose="020F0502020204030204" pitchFamily="34" charset="0"/>
              <a:cs typeface="Calibri" panose="020F0502020204030204" pitchFamily="34" charset="0"/>
            </a:rPr>
            <a:t>/a </a:t>
          </a:r>
          <a:r>
            <a:rPr lang="en-GB" sz="2800" kern="1200" dirty="0" err="1">
              <a:latin typeface="Calibri" panose="020F0502020204030204" pitchFamily="34" charset="0"/>
              <a:cs typeface="Calibri" panose="020F0502020204030204" pitchFamily="34" charset="0"/>
            </a:rPr>
            <a:t>maggiorenne</a:t>
          </a:r>
          <a:endParaRPr lang="en-GB" sz="2800" kern="1200" dirty="0">
            <a:latin typeface="Calibri" panose="020F0502020204030204" pitchFamily="34" charset="0"/>
            <a:cs typeface="Calibri" panose="020F0502020204030204" pitchFamily="34" charset="0"/>
          </a:endParaRPr>
        </a:p>
      </dsp:txBody>
      <dsp:txXfrm>
        <a:off x="7369818" y="2483679"/>
        <a:ext cx="2678706" cy="16072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AE933-425F-4730-885C-C184C183B76D}">
      <dsp:nvSpPr>
        <dsp:cNvPr id="0" name=""/>
        <dsp:cNvSpPr/>
      </dsp:nvSpPr>
      <dsp:spPr>
        <a:xfrm>
          <a:off x="1545" y="52806"/>
          <a:ext cx="1942000" cy="276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it-IT" sz="1600" kern="1200" dirty="0">
              <a:latin typeface="Calibri" panose="020F0502020204030204" pitchFamily="34" charset="0"/>
              <a:cs typeface="Calibri" panose="020F0502020204030204" pitchFamily="34" charset="0"/>
            </a:rPr>
            <a:t>Presentazione della domanda</a:t>
          </a:r>
        </a:p>
      </dsp:txBody>
      <dsp:txXfrm>
        <a:off x="1545" y="52806"/>
        <a:ext cx="1942000" cy="776800"/>
      </dsp:txXfrm>
    </dsp:sp>
    <dsp:sp modelId="{BF87AE47-B182-4328-A9FC-655A8CA5BE51}">
      <dsp:nvSpPr>
        <dsp:cNvPr id="0" name=""/>
        <dsp:cNvSpPr/>
      </dsp:nvSpPr>
      <dsp:spPr>
        <a:xfrm>
          <a:off x="399304" y="829606"/>
          <a:ext cx="1942000" cy="42768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smtClean="0">
              <a:latin typeface="Calibri" panose="020F0502020204030204" pitchFamily="34" charset="0"/>
              <a:cs typeface="Calibri" panose="020F0502020204030204" pitchFamily="34" charset="0"/>
            </a:rPr>
            <a:t>Cittadino sito INPS</a:t>
          </a:r>
          <a:r>
            <a:rPr lang="it-IT" sz="1600" kern="1200" dirty="0">
              <a:latin typeface="Calibri" panose="020F0502020204030204" pitchFamily="34" charset="0"/>
              <a:cs typeface="Calibri" panose="020F0502020204030204" pitchFamily="34" charset="0"/>
            </a:rPr>
            <a:t/>
          </a:r>
          <a:br>
            <a:rPr lang="it-IT" sz="1600" kern="1200" dirty="0">
              <a:latin typeface="Calibri" panose="020F0502020204030204" pitchFamily="34" charset="0"/>
              <a:cs typeface="Calibri" panose="020F0502020204030204" pitchFamily="34" charset="0"/>
            </a:rPr>
          </a:br>
          <a:endParaRPr lang="it-IT" sz="1600" kern="1200" dirty="0">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it-IT" sz="1600" kern="1200" dirty="0">
              <a:latin typeface="Calibri" panose="020F0502020204030204" pitchFamily="34" charset="0"/>
              <a:cs typeface="Calibri" panose="020F0502020204030204" pitchFamily="34" charset="0"/>
            </a:rPr>
            <a:t>Patronato</a:t>
          </a:r>
          <a:br>
            <a:rPr lang="it-IT" sz="1600" kern="1200" dirty="0">
              <a:latin typeface="Calibri" panose="020F0502020204030204" pitchFamily="34" charset="0"/>
              <a:cs typeface="Calibri" panose="020F0502020204030204" pitchFamily="34" charset="0"/>
            </a:rPr>
          </a:br>
          <a:endParaRPr lang="it-IT" sz="1600" kern="1200" dirty="0">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it-IT" sz="1600" kern="1200" dirty="0" err="1">
              <a:latin typeface="Calibri" panose="020F0502020204030204" pitchFamily="34" charset="0"/>
              <a:cs typeface="Calibri" panose="020F0502020204030204" pitchFamily="34" charset="0"/>
            </a:rPr>
            <a:t>Contact</a:t>
          </a:r>
          <a:r>
            <a:rPr lang="it-IT" sz="1600" kern="1200" dirty="0">
              <a:latin typeface="Calibri" panose="020F0502020204030204" pitchFamily="34" charset="0"/>
              <a:cs typeface="Calibri" panose="020F0502020204030204" pitchFamily="34" charset="0"/>
            </a:rPr>
            <a:t> </a:t>
          </a:r>
          <a:r>
            <a:rPr lang="it-IT" sz="1600" kern="1200" dirty="0" smtClean="0">
              <a:latin typeface="Calibri" panose="020F0502020204030204" pitchFamily="34" charset="0"/>
              <a:cs typeface="Calibri" panose="020F0502020204030204" pitchFamily="34" charset="0"/>
            </a:rPr>
            <a:t>Center INPS</a:t>
          </a:r>
          <a:endParaRPr lang="it-IT" sz="1600" kern="1200" dirty="0">
            <a:latin typeface="Calibri" panose="020F0502020204030204" pitchFamily="34" charset="0"/>
            <a:cs typeface="Calibri" panose="020F0502020204030204" pitchFamily="34" charset="0"/>
          </a:endParaRPr>
        </a:p>
      </dsp:txBody>
      <dsp:txXfrm>
        <a:off x="456183" y="886485"/>
        <a:ext cx="1828242" cy="4163042"/>
      </dsp:txXfrm>
    </dsp:sp>
    <dsp:sp modelId="{16547934-D3C1-4009-A893-5B1F5C8C95F4}">
      <dsp:nvSpPr>
        <dsp:cNvPr id="0" name=""/>
        <dsp:cNvSpPr/>
      </dsp:nvSpPr>
      <dsp:spPr>
        <a:xfrm>
          <a:off x="2237946" y="199455"/>
          <a:ext cx="624128" cy="4835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t-IT" sz="1600" kern="1200">
            <a:latin typeface="Calibri" panose="020F0502020204030204" pitchFamily="34" charset="0"/>
            <a:cs typeface="Calibri" panose="020F0502020204030204" pitchFamily="34" charset="0"/>
          </a:endParaRPr>
        </a:p>
      </dsp:txBody>
      <dsp:txXfrm>
        <a:off x="2237946" y="296155"/>
        <a:ext cx="479077" cy="290102"/>
      </dsp:txXfrm>
    </dsp:sp>
    <dsp:sp modelId="{FC2822ED-E3F0-4128-AFE5-0EED765C62DD}">
      <dsp:nvSpPr>
        <dsp:cNvPr id="0" name=""/>
        <dsp:cNvSpPr/>
      </dsp:nvSpPr>
      <dsp:spPr>
        <a:xfrm>
          <a:off x="3121147" y="52806"/>
          <a:ext cx="1942000" cy="276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it-IT" sz="1600" kern="1200" dirty="0">
              <a:latin typeface="Calibri" panose="020F0502020204030204" pitchFamily="34" charset="0"/>
              <a:cs typeface="Calibri" panose="020F0502020204030204" pitchFamily="34" charset="0"/>
            </a:rPr>
            <a:t>Completamento della domanda altro genitore</a:t>
          </a:r>
        </a:p>
      </dsp:txBody>
      <dsp:txXfrm>
        <a:off x="3121147" y="52806"/>
        <a:ext cx="1942000" cy="776800"/>
      </dsp:txXfrm>
    </dsp:sp>
    <dsp:sp modelId="{7263F82C-9965-4DC7-B267-B68E9EB9BA0D}">
      <dsp:nvSpPr>
        <dsp:cNvPr id="0" name=""/>
        <dsp:cNvSpPr/>
      </dsp:nvSpPr>
      <dsp:spPr>
        <a:xfrm>
          <a:off x="3518906" y="829606"/>
          <a:ext cx="1942000" cy="42768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latin typeface="Calibri" panose="020F0502020204030204" pitchFamily="34" charset="0"/>
              <a:cs typeface="Calibri" panose="020F0502020204030204" pitchFamily="34" charset="0"/>
            </a:rPr>
            <a:t>Accettare modalità di ripartizione</a:t>
          </a:r>
          <a:br>
            <a:rPr lang="it-IT" sz="1600" kern="1200" dirty="0">
              <a:latin typeface="Calibri" panose="020F0502020204030204" pitchFamily="34" charset="0"/>
              <a:cs typeface="Calibri" panose="020F0502020204030204" pitchFamily="34" charset="0"/>
            </a:rPr>
          </a:br>
          <a:endParaRPr lang="it-IT" sz="1600" kern="1200" dirty="0">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it-IT" sz="1600" kern="1200" dirty="0">
              <a:latin typeface="Calibri" panose="020F0502020204030204" pitchFamily="34" charset="0"/>
              <a:cs typeface="Calibri" panose="020F0502020204030204" pitchFamily="34" charset="0"/>
            </a:rPr>
            <a:t>Indicare la modalità di pagamento</a:t>
          </a:r>
          <a:br>
            <a:rPr lang="it-IT" sz="1600" kern="1200" dirty="0">
              <a:latin typeface="Calibri" panose="020F0502020204030204" pitchFamily="34" charset="0"/>
              <a:cs typeface="Calibri" panose="020F0502020204030204" pitchFamily="34" charset="0"/>
            </a:rPr>
          </a:br>
          <a:endParaRPr lang="it-IT" sz="1600" kern="1200" dirty="0">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it-IT" sz="1600" kern="1200" dirty="0">
              <a:latin typeface="Calibri" panose="020F0502020204030204" pitchFamily="34" charset="0"/>
              <a:cs typeface="Calibri" panose="020F0502020204030204" pitchFamily="34" charset="0"/>
            </a:rPr>
            <a:t>Confermare diritto a maggiorazione per reddito da lavoro di entrambi i genitori</a:t>
          </a:r>
        </a:p>
      </dsp:txBody>
      <dsp:txXfrm>
        <a:off x="3575785" y="886485"/>
        <a:ext cx="1828242" cy="4163042"/>
      </dsp:txXfrm>
    </dsp:sp>
    <dsp:sp modelId="{84E0630E-E5BD-4CA3-893D-3606DA035C31}">
      <dsp:nvSpPr>
        <dsp:cNvPr id="0" name=""/>
        <dsp:cNvSpPr/>
      </dsp:nvSpPr>
      <dsp:spPr>
        <a:xfrm>
          <a:off x="5357548" y="199455"/>
          <a:ext cx="624128" cy="4835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t-IT" sz="1600" kern="1200">
            <a:latin typeface="Calibri" panose="020F0502020204030204" pitchFamily="34" charset="0"/>
            <a:cs typeface="Calibri" panose="020F0502020204030204" pitchFamily="34" charset="0"/>
          </a:endParaRPr>
        </a:p>
      </dsp:txBody>
      <dsp:txXfrm>
        <a:off x="5357548" y="296155"/>
        <a:ext cx="479077" cy="290102"/>
      </dsp:txXfrm>
    </dsp:sp>
    <dsp:sp modelId="{88DC7554-130F-4AF0-8790-6F93D137CD04}">
      <dsp:nvSpPr>
        <dsp:cNvPr id="0" name=""/>
        <dsp:cNvSpPr/>
      </dsp:nvSpPr>
      <dsp:spPr>
        <a:xfrm>
          <a:off x="6240749" y="52806"/>
          <a:ext cx="1942000" cy="276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it-IT" sz="1600" kern="1200" dirty="0">
              <a:latin typeface="Calibri" panose="020F0502020204030204" pitchFamily="34" charset="0"/>
              <a:cs typeface="Calibri" panose="020F0502020204030204" pitchFamily="34" charset="0"/>
            </a:rPr>
            <a:t>Istruttoria</a:t>
          </a:r>
        </a:p>
      </dsp:txBody>
      <dsp:txXfrm>
        <a:off x="6240749" y="52806"/>
        <a:ext cx="1942000" cy="776800"/>
      </dsp:txXfrm>
    </dsp:sp>
    <dsp:sp modelId="{88DCF148-6A97-43D3-9E1E-B08DCA32B284}">
      <dsp:nvSpPr>
        <dsp:cNvPr id="0" name=""/>
        <dsp:cNvSpPr/>
      </dsp:nvSpPr>
      <dsp:spPr>
        <a:xfrm>
          <a:off x="6638508" y="829606"/>
          <a:ext cx="1942000" cy="42768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latin typeface="Calibri" panose="020F0502020204030204" pitchFamily="34" charset="0"/>
              <a:cs typeface="Calibri" panose="020F0502020204030204" pitchFamily="34" charset="0"/>
            </a:rPr>
            <a:t>Esegue una serie di controlli automatizzati</a:t>
          </a:r>
          <a:br>
            <a:rPr lang="it-IT" sz="1600" kern="1200" dirty="0">
              <a:latin typeface="Calibri" panose="020F0502020204030204" pitchFamily="34" charset="0"/>
              <a:cs typeface="Calibri" panose="020F0502020204030204" pitchFamily="34" charset="0"/>
            </a:rPr>
          </a:br>
          <a:endParaRPr lang="it-IT" sz="1600" kern="1200" dirty="0">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it-IT" sz="1600" kern="1200" dirty="0">
              <a:latin typeface="Calibri" panose="020F0502020204030204" pitchFamily="34" charset="0"/>
              <a:cs typeface="Calibri" panose="020F0502020204030204" pitchFamily="34" charset="0"/>
            </a:rPr>
            <a:t>Alla fine dei controlli la domanda può essere: Accolta, Respinta, posta in evidenza alla sede (problemi sanabili dalla sede), in evidenza al cittadino (servono dati integrativi)</a:t>
          </a:r>
        </a:p>
      </dsp:txBody>
      <dsp:txXfrm>
        <a:off x="6695387" y="886485"/>
        <a:ext cx="1828242" cy="4163042"/>
      </dsp:txXfrm>
    </dsp:sp>
    <dsp:sp modelId="{C1C1B963-36F5-4A0A-BD8C-4230E36AEC2F}">
      <dsp:nvSpPr>
        <dsp:cNvPr id="0" name=""/>
        <dsp:cNvSpPr/>
      </dsp:nvSpPr>
      <dsp:spPr>
        <a:xfrm>
          <a:off x="8477150" y="199455"/>
          <a:ext cx="624128" cy="4835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t-IT" sz="1600" kern="1200">
            <a:latin typeface="Calibri" panose="020F0502020204030204" pitchFamily="34" charset="0"/>
            <a:cs typeface="Calibri" panose="020F0502020204030204" pitchFamily="34" charset="0"/>
          </a:endParaRPr>
        </a:p>
      </dsp:txBody>
      <dsp:txXfrm>
        <a:off x="8477150" y="296155"/>
        <a:ext cx="479077" cy="290102"/>
      </dsp:txXfrm>
    </dsp:sp>
    <dsp:sp modelId="{5E151418-18AD-48FF-94B9-0F2C9848AE6C}">
      <dsp:nvSpPr>
        <dsp:cNvPr id="0" name=""/>
        <dsp:cNvSpPr/>
      </dsp:nvSpPr>
      <dsp:spPr>
        <a:xfrm>
          <a:off x="9360351" y="52806"/>
          <a:ext cx="1942000" cy="276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it-IT" sz="1600" kern="1200" dirty="0">
              <a:latin typeface="Calibri" panose="020F0502020204030204" pitchFamily="34" charset="0"/>
              <a:cs typeface="Calibri" panose="020F0502020204030204" pitchFamily="34" charset="0"/>
            </a:rPr>
            <a:t>Pagamenti</a:t>
          </a:r>
        </a:p>
      </dsp:txBody>
      <dsp:txXfrm>
        <a:off x="9360351" y="52806"/>
        <a:ext cx="1942000" cy="776800"/>
      </dsp:txXfrm>
    </dsp:sp>
    <dsp:sp modelId="{0F62704C-9EA3-4086-B403-E0D28071ACE2}">
      <dsp:nvSpPr>
        <dsp:cNvPr id="0" name=""/>
        <dsp:cNvSpPr/>
      </dsp:nvSpPr>
      <dsp:spPr>
        <a:xfrm>
          <a:off x="9758110" y="829606"/>
          <a:ext cx="1942000" cy="42768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latin typeface="Calibri" panose="020F0502020204030204" pitchFamily="34" charset="0"/>
              <a:cs typeface="Calibri" panose="020F0502020204030204" pitchFamily="34" charset="0"/>
            </a:rPr>
            <a:t>I pagamenti avvengono mensilmente a partire da </a:t>
          </a:r>
          <a:r>
            <a:rPr lang="it-IT" sz="1600" kern="1200" dirty="0" smtClean="0">
              <a:latin typeface="Calibri" panose="020F0502020204030204" pitchFamily="34" charset="0"/>
              <a:cs typeface="Calibri" panose="020F0502020204030204" pitchFamily="34" charset="0"/>
            </a:rPr>
            <a:t>fine marzo </a:t>
          </a:r>
          <a:r>
            <a:rPr lang="it-IT" sz="1600" kern="1200" dirty="0">
              <a:latin typeface="Calibri" panose="020F0502020204030204" pitchFamily="34" charset="0"/>
              <a:cs typeface="Calibri" panose="020F0502020204030204" pitchFamily="34" charset="0"/>
            </a:rPr>
            <a:t>2022</a:t>
          </a:r>
          <a:br>
            <a:rPr lang="it-IT" sz="1600" kern="1200" dirty="0">
              <a:latin typeface="Calibri" panose="020F0502020204030204" pitchFamily="34" charset="0"/>
              <a:cs typeface="Calibri" panose="020F0502020204030204" pitchFamily="34" charset="0"/>
            </a:rPr>
          </a:br>
          <a:endParaRPr lang="it-IT" sz="1600" kern="1200" dirty="0">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it-IT" sz="1600" kern="1200" dirty="0">
              <a:latin typeface="Calibri" panose="020F0502020204030204" pitchFamily="34" charset="0"/>
              <a:cs typeface="Calibri" panose="020F0502020204030204" pitchFamily="34" charset="0"/>
            </a:rPr>
            <a:t>Controllo della titolarità dell’IBAN ad ogni pagamento</a:t>
          </a:r>
          <a:br>
            <a:rPr lang="it-IT" sz="1600" kern="1200" dirty="0">
              <a:latin typeface="Calibri" panose="020F0502020204030204" pitchFamily="34" charset="0"/>
              <a:cs typeface="Calibri" panose="020F0502020204030204" pitchFamily="34" charset="0"/>
            </a:rPr>
          </a:br>
          <a:endParaRPr lang="it-IT" sz="1600" kern="1200" dirty="0">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it-IT" sz="1600" kern="1200" dirty="0">
              <a:latin typeface="Calibri" panose="020F0502020204030204" pitchFamily="34" charset="0"/>
              <a:cs typeface="Calibri" panose="020F0502020204030204" pitchFamily="34" charset="0"/>
            </a:rPr>
            <a:t>Ogni mese vengono ripetuti parte dei controlli dell’istruttoria</a:t>
          </a:r>
        </a:p>
      </dsp:txBody>
      <dsp:txXfrm>
        <a:off x="9814989" y="886485"/>
        <a:ext cx="1828242" cy="416304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2971800" cy="498057"/>
          </a:xfrm>
          <a:prstGeom prst="rect">
            <a:avLst/>
          </a:prstGeom>
        </p:spPr>
        <p:txBody>
          <a:bodyPr vert="horz" lIns="91445" tIns="45722" rIns="91445" bIns="45722" rtlCol="0"/>
          <a:lstStyle>
            <a:lvl1pPr algn="l">
              <a:defRPr sz="1200"/>
            </a:lvl1pPr>
          </a:lstStyle>
          <a:p>
            <a:endParaRPr lang="it-IT"/>
          </a:p>
        </p:txBody>
      </p:sp>
      <p:sp>
        <p:nvSpPr>
          <p:cNvPr id="3" name="Segnaposto data 2"/>
          <p:cNvSpPr>
            <a:spLocks noGrp="1"/>
          </p:cNvSpPr>
          <p:nvPr>
            <p:ph type="dt" idx="1"/>
          </p:nvPr>
        </p:nvSpPr>
        <p:spPr>
          <a:xfrm>
            <a:off x="3884615" y="0"/>
            <a:ext cx="2971800" cy="498057"/>
          </a:xfrm>
          <a:prstGeom prst="rect">
            <a:avLst/>
          </a:prstGeom>
        </p:spPr>
        <p:txBody>
          <a:bodyPr vert="horz" lIns="91445" tIns="45722" rIns="91445" bIns="45722" rtlCol="0"/>
          <a:lstStyle>
            <a:lvl1pPr algn="r">
              <a:defRPr sz="1200"/>
            </a:lvl1pPr>
          </a:lstStyle>
          <a:p>
            <a:fld id="{774A8097-E4AE-E848-BD22-CD4C79B3074E}" type="datetimeFigureOut">
              <a:rPr lang="it-IT" smtClean="0"/>
              <a:t>14/12/2021</a:t>
            </a:fld>
            <a:endParaRPr lang="it-IT"/>
          </a:p>
        </p:txBody>
      </p:sp>
      <p:sp>
        <p:nvSpPr>
          <p:cNvPr id="4" name="Segnaposto immagine diapositiva 3"/>
          <p:cNvSpPr>
            <a:spLocks noGrp="1" noRot="1" noChangeAspect="1"/>
          </p:cNvSpPr>
          <p:nvPr>
            <p:ph type="sldImg" idx="2"/>
          </p:nvPr>
        </p:nvSpPr>
        <p:spPr>
          <a:xfrm>
            <a:off x="450850" y="1241425"/>
            <a:ext cx="5956300" cy="3349625"/>
          </a:xfrm>
          <a:prstGeom prst="rect">
            <a:avLst/>
          </a:prstGeom>
          <a:noFill/>
          <a:ln w="12700">
            <a:solidFill>
              <a:prstClr val="black"/>
            </a:solidFill>
          </a:ln>
        </p:spPr>
        <p:txBody>
          <a:bodyPr vert="horz" lIns="91445" tIns="45722" rIns="91445" bIns="45722" rtlCol="0" anchor="ctr"/>
          <a:lstStyle/>
          <a:p>
            <a:endParaRPr lang="it-IT"/>
          </a:p>
        </p:txBody>
      </p:sp>
      <p:sp>
        <p:nvSpPr>
          <p:cNvPr id="5" name="Segnaposto note 4"/>
          <p:cNvSpPr>
            <a:spLocks noGrp="1"/>
          </p:cNvSpPr>
          <p:nvPr>
            <p:ph type="body" sz="quarter" idx="3"/>
          </p:nvPr>
        </p:nvSpPr>
        <p:spPr>
          <a:xfrm>
            <a:off x="685801" y="4777195"/>
            <a:ext cx="5486400" cy="3908614"/>
          </a:xfrm>
          <a:prstGeom prst="rect">
            <a:avLst/>
          </a:prstGeom>
        </p:spPr>
        <p:txBody>
          <a:bodyPr vert="horz" lIns="91445" tIns="45722" rIns="91445" bIns="45722" rtlCol="0"/>
          <a:lstStyle/>
          <a:p>
            <a:r>
              <a:rPr lang="it-IT"/>
              <a:t>Modifica gli stili del testo dello schema
Secondo livello
Terzo livello
Quarto livello
Quinto livello</a:t>
            </a:r>
          </a:p>
        </p:txBody>
      </p:sp>
      <p:sp>
        <p:nvSpPr>
          <p:cNvPr id="6" name="Segnaposto piè di pagina 5"/>
          <p:cNvSpPr>
            <a:spLocks noGrp="1"/>
          </p:cNvSpPr>
          <p:nvPr>
            <p:ph type="ftr" sz="quarter" idx="4"/>
          </p:nvPr>
        </p:nvSpPr>
        <p:spPr>
          <a:xfrm>
            <a:off x="1" y="9428585"/>
            <a:ext cx="2971800" cy="498056"/>
          </a:xfrm>
          <a:prstGeom prst="rect">
            <a:avLst/>
          </a:prstGeom>
        </p:spPr>
        <p:txBody>
          <a:bodyPr vert="horz" lIns="91445" tIns="45722" rIns="91445" bIns="45722"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5" y="9428585"/>
            <a:ext cx="2971800" cy="498056"/>
          </a:xfrm>
          <a:prstGeom prst="rect">
            <a:avLst/>
          </a:prstGeom>
        </p:spPr>
        <p:txBody>
          <a:bodyPr vert="horz" lIns="91445" tIns="45722" rIns="91445" bIns="45722" rtlCol="0" anchor="b"/>
          <a:lstStyle>
            <a:lvl1pPr algn="r">
              <a:defRPr sz="1200"/>
            </a:lvl1pPr>
          </a:lstStyle>
          <a:p>
            <a:fld id="{7CFD31F7-E80C-C346-855A-EC8454F5FB1A}" type="slidenum">
              <a:rPr lang="it-IT" smtClean="0"/>
              <a:t>‹N›</a:t>
            </a:fld>
            <a:endParaRPr lang="it-IT"/>
          </a:p>
        </p:txBody>
      </p:sp>
    </p:spTree>
    <p:extLst>
      <p:ext uri="{BB962C8B-B14F-4D97-AF65-F5344CB8AC3E}">
        <p14:creationId xmlns:p14="http://schemas.microsoft.com/office/powerpoint/2010/main" val="3840802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7CFD31F7-E80C-C346-855A-EC8454F5FB1A}" type="slidenum">
              <a:rPr lang="it-IT" smtClean="0"/>
              <a:t>1</a:t>
            </a:fld>
            <a:endParaRPr lang="it-IT"/>
          </a:p>
        </p:txBody>
      </p:sp>
    </p:spTree>
    <p:extLst>
      <p:ext uri="{BB962C8B-B14F-4D97-AF65-F5344CB8AC3E}">
        <p14:creationId xmlns:p14="http://schemas.microsoft.com/office/powerpoint/2010/main" val="2196015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defTabSz="914443">
              <a:defRPr/>
            </a:pPr>
            <a:fld id="{7CFD31F7-E80C-C346-855A-EC8454F5FB1A}" type="slidenum">
              <a:rPr lang="it-IT">
                <a:solidFill>
                  <a:prstClr val="black"/>
                </a:solidFill>
                <a:latin typeface="Calibri" panose="020F0502020204030204"/>
              </a:rPr>
              <a:pPr defTabSz="914443">
                <a:defRPr/>
              </a:pPr>
              <a:t>11</a:t>
            </a:fld>
            <a:endParaRPr lang="it-IT">
              <a:solidFill>
                <a:prstClr val="black"/>
              </a:solidFill>
              <a:latin typeface="Calibri" panose="020F0502020204030204"/>
            </a:endParaRPr>
          </a:p>
        </p:txBody>
      </p:sp>
    </p:spTree>
    <p:extLst>
      <p:ext uri="{BB962C8B-B14F-4D97-AF65-F5344CB8AC3E}">
        <p14:creationId xmlns:p14="http://schemas.microsoft.com/office/powerpoint/2010/main" val="1950364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defTabSz="914443">
              <a:defRPr/>
            </a:pPr>
            <a:fld id="{7CFD31F7-E80C-C346-855A-EC8454F5FB1A}" type="slidenum">
              <a:rPr lang="it-IT">
                <a:solidFill>
                  <a:prstClr val="black"/>
                </a:solidFill>
                <a:latin typeface="Calibri" panose="020F0502020204030204"/>
              </a:rPr>
              <a:pPr defTabSz="914443">
                <a:defRPr/>
              </a:pPr>
              <a:t>31</a:t>
            </a:fld>
            <a:endParaRPr lang="it-IT">
              <a:solidFill>
                <a:prstClr val="black"/>
              </a:solidFill>
              <a:latin typeface="Calibri" panose="020F0502020204030204"/>
            </a:endParaRPr>
          </a:p>
        </p:txBody>
      </p:sp>
    </p:spTree>
    <p:extLst>
      <p:ext uri="{BB962C8B-B14F-4D97-AF65-F5344CB8AC3E}">
        <p14:creationId xmlns:p14="http://schemas.microsoft.com/office/powerpoint/2010/main" val="37773300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1.sv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 Id="rId14" Type="http://schemas.openxmlformats.org/officeDocument/2006/relationships/image" Target="../media/image19.sv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1.sv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 Id="rId14" Type="http://schemas.openxmlformats.org/officeDocument/2006/relationships/image" Target="../media/image19.sv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1.sv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 Id="rId14" Type="http://schemas.openxmlformats.org/officeDocument/2006/relationships/image" Target="../media/image19.sv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1.sv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 Id="rId14" Type="http://schemas.openxmlformats.org/officeDocument/2006/relationships/image" Target="../media/image19.sv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1.sv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 Id="rId14" Type="http://schemas.openxmlformats.org/officeDocument/2006/relationships/image" Target="../media/image19.sv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1.sv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 Id="rId14" Type="http://schemas.openxmlformats.org/officeDocument/2006/relationships/image" Target="../media/image19.sv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1.sv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 Id="rId14" Type="http://schemas.openxmlformats.org/officeDocument/2006/relationships/image" Target="../media/image19.sv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1.sv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 Id="rId14" Type="http://schemas.openxmlformats.org/officeDocument/2006/relationships/image" Target="../media/image19.sv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1.sv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 Id="rId14" Type="http://schemas.openxmlformats.org/officeDocument/2006/relationships/image" Target="../media/image19.sv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8B8A9B52-CEBB-E545-BBC5-BB375AD8E0CF}"/>
              </a:ext>
            </a:extLst>
          </p:cNvPr>
          <p:cNvPicPr>
            <a:picLocks noChangeAspect="1"/>
          </p:cNvPicPr>
          <p:nvPr userDrawn="1"/>
        </p:nvPicPr>
        <p:blipFill>
          <a:blip r:embed="rId2"/>
          <a:stretch>
            <a:fillRect/>
          </a:stretch>
        </p:blipFill>
        <p:spPr>
          <a:xfrm>
            <a:off x="-1793" y="-12358"/>
            <a:ext cx="12181434" cy="6863953"/>
          </a:xfrm>
          <a:prstGeom prst="rect">
            <a:avLst/>
          </a:prstGeom>
        </p:spPr>
      </p:pic>
      <p:pic>
        <p:nvPicPr>
          <p:cNvPr id="14" name="Immagine 13">
            <a:extLst>
              <a:ext uri="{FF2B5EF4-FFF2-40B4-BE49-F238E27FC236}">
                <a16:creationId xmlns:a16="http://schemas.microsoft.com/office/drawing/2014/main" id="{3DBF2853-6A54-A243-8084-B4AF02C9A499}"/>
              </a:ext>
            </a:extLst>
          </p:cNvPr>
          <p:cNvPicPr>
            <a:picLocks noChangeAspect="1"/>
          </p:cNvPicPr>
          <p:nvPr userDrawn="1"/>
        </p:nvPicPr>
        <p:blipFill>
          <a:blip r:embed="rId3"/>
          <a:stretch>
            <a:fillRect/>
          </a:stretch>
        </p:blipFill>
        <p:spPr>
          <a:xfrm>
            <a:off x="195796" y="207963"/>
            <a:ext cx="881743" cy="1255077"/>
          </a:xfrm>
          <a:prstGeom prst="rect">
            <a:avLst/>
          </a:prstGeom>
        </p:spPr>
      </p:pic>
      <p:sp>
        <p:nvSpPr>
          <p:cNvPr id="18" name="Segnaposto testo 2">
            <a:extLst>
              <a:ext uri="{FF2B5EF4-FFF2-40B4-BE49-F238E27FC236}">
                <a16:creationId xmlns:a16="http://schemas.microsoft.com/office/drawing/2014/main" id="{72E1A49D-7EF6-1646-96F7-C4E09F3A4444}"/>
              </a:ext>
            </a:extLst>
          </p:cNvPr>
          <p:cNvSpPr>
            <a:spLocks noGrp="1"/>
          </p:cNvSpPr>
          <p:nvPr>
            <p:ph type="body" idx="13"/>
          </p:nvPr>
        </p:nvSpPr>
        <p:spPr>
          <a:xfrm>
            <a:off x="838200" y="2223128"/>
            <a:ext cx="10515600" cy="4101472"/>
          </a:xfrm>
        </p:spPr>
        <p:txBody>
          <a:bodyPr/>
          <a:lstStyle>
            <a:lvl1pPr marL="0" indent="0">
              <a:lnSpc>
                <a:spcPct val="100000"/>
              </a:lnSpc>
              <a:spcBef>
                <a:spcPts val="0"/>
              </a:spcBef>
              <a:buNone/>
              <a:defRPr sz="1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21" name="Segnaposto data 4">
            <a:extLst>
              <a:ext uri="{FF2B5EF4-FFF2-40B4-BE49-F238E27FC236}">
                <a16:creationId xmlns:a16="http://schemas.microsoft.com/office/drawing/2014/main" id="{18538D43-53A1-1E44-9015-8A1A31AE534A}"/>
              </a:ext>
            </a:extLst>
          </p:cNvPr>
          <p:cNvSpPr>
            <a:spLocks noGrp="1"/>
          </p:cNvSpPr>
          <p:nvPr>
            <p:ph type="dt" sz="half" idx="10"/>
          </p:nvPr>
        </p:nvSpPr>
        <p:spPr>
          <a:xfrm>
            <a:off x="838200" y="6554470"/>
            <a:ext cx="2743200" cy="365125"/>
          </a:xfrm>
        </p:spPr>
        <p:txBody>
          <a:bodyPr/>
          <a:lstStyle>
            <a:lvl1pPr>
              <a:defRPr>
                <a:solidFill>
                  <a:schemeClr val="bg1"/>
                </a:solidFill>
              </a:defRPr>
            </a:lvl1pPr>
          </a:lstStyle>
          <a:p>
            <a:fld id="{5C5FFC7F-340A-4984-9999-CF1E62ECC8CE}" type="datetime1">
              <a:rPr lang="it-IT" smtClean="0"/>
              <a:t>14/12/2021</a:t>
            </a:fld>
            <a:endParaRPr lang="it-IT" dirty="0"/>
          </a:p>
        </p:txBody>
      </p:sp>
      <p:sp>
        <p:nvSpPr>
          <p:cNvPr id="22" name="Segnaposto piè di pagina 5">
            <a:extLst>
              <a:ext uri="{FF2B5EF4-FFF2-40B4-BE49-F238E27FC236}">
                <a16:creationId xmlns:a16="http://schemas.microsoft.com/office/drawing/2014/main" id="{28116675-2C0E-A741-8A8F-947B9A8035B8}"/>
              </a:ext>
            </a:extLst>
          </p:cNvPr>
          <p:cNvSpPr>
            <a:spLocks noGrp="1"/>
          </p:cNvSpPr>
          <p:nvPr>
            <p:ph type="ftr" sz="quarter" idx="11"/>
          </p:nvPr>
        </p:nvSpPr>
        <p:spPr>
          <a:xfrm>
            <a:off x="4038600" y="6554470"/>
            <a:ext cx="4114800" cy="365125"/>
          </a:xfrm>
        </p:spPr>
        <p:txBody>
          <a:bodyPr/>
          <a:lstStyle>
            <a:lvl1pPr>
              <a:defRPr>
                <a:solidFill>
                  <a:schemeClr val="bg1"/>
                </a:solidFill>
              </a:defRPr>
            </a:lvl1pPr>
          </a:lstStyle>
          <a:p>
            <a:endParaRPr lang="it-IT"/>
          </a:p>
        </p:txBody>
      </p:sp>
      <p:sp>
        <p:nvSpPr>
          <p:cNvPr id="23" name="Segnaposto numero diapositiva 6">
            <a:extLst>
              <a:ext uri="{FF2B5EF4-FFF2-40B4-BE49-F238E27FC236}">
                <a16:creationId xmlns:a16="http://schemas.microsoft.com/office/drawing/2014/main" id="{E9262B6D-0D2F-7747-86AB-97DC8503987B}"/>
              </a:ext>
            </a:extLst>
          </p:cNvPr>
          <p:cNvSpPr>
            <a:spLocks noGrp="1"/>
          </p:cNvSpPr>
          <p:nvPr>
            <p:ph type="sldNum" sz="quarter" idx="12"/>
          </p:nvPr>
        </p:nvSpPr>
        <p:spPr>
          <a:xfrm>
            <a:off x="8610600" y="6554470"/>
            <a:ext cx="2743200" cy="365125"/>
          </a:xfrm>
        </p:spPr>
        <p:txBody>
          <a:bodyPr/>
          <a:lstStyle>
            <a:lvl1pPr>
              <a:defRPr>
                <a:solidFill>
                  <a:schemeClr val="bg1"/>
                </a:solidFill>
              </a:defRPr>
            </a:lvl1pPr>
          </a:lstStyle>
          <a:p>
            <a:fld id="{10AFF00E-9DC3-7240-8851-04147A744FC9}" type="slidenum">
              <a:rPr lang="it-IT" smtClean="0"/>
              <a:pPr/>
              <a:t>‹N›</a:t>
            </a:fld>
            <a:endParaRPr lang="it-IT" dirty="0"/>
          </a:p>
        </p:txBody>
      </p:sp>
      <p:sp>
        <p:nvSpPr>
          <p:cNvPr id="24" name="Titolo 1">
            <a:extLst>
              <a:ext uri="{FF2B5EF4-FFF2-40B4-BE49-F238E27FC236}">
                <a16:creationId xmlns:a16="http://schemas.microsoft.com/office/drawing/2014/main" id="{6DF42277-6153-9A45-8B85-066A6742BFAD}"/>
              </a:ext>
            </a:extLst>
          </p:cNvPr>
          <p:cNvSpPr>
            <a:spLocks noGrp="1"/>
          </p:cNvSpPr>
          <p:nvPr>
            <p:ph type="ctrTitle" idx="4294967295"/>
          </p:nvPr>
        </p:nvSpPr>
        <p:spPr>
          <a:xfrm>
            <a:off x="1813560" y="335280"/>
            <a:ext cx="9296400" cy="594360"/>
          </a:xfrm>
        </p:spPr>
        <p:txBody>
          <a:bodyPr>
            <a:normAutofit fontScale="90000"/>
          </a:bodyPr>
          <a:lstStyle/>
          <a:p>
            <a:r>
              <a:rPr lang="it-IT"/>
              <a:t>Fare clic per modificare lo stile del titolo dello schema</a:t>
            </a:r>
            <a:endParaRPr lang="it-IT" dirty="0"/>
          </a:p>
        </p:txBody>
      </p:sp>
    </p:spTree>
    <p:extLst>
      <p:ext uri="{BB962C8B-B14F-4D97-AF65-F5344CB8AC3E}">
        <p14:creationId xmlns:p14="http://schemas.microsoft.com/office/powerpoint/2010/main" val="1158723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8F90BF87-B715-D24B-9832-44BD69510943}"/>
              </a:ext>
            </a:extLst>
          </p:cNvPr>
          <p:cNvPicPr>
            <a:picLocks noChangeAspect="1"/>
          </p:cNvPicPr>
          <p:nvPr userDrawn="1"/>
        </p:nvPicPr>
        <p:blipFill>
          <a:blip r:embed="rId2"/>
          <a:stretch>
            <a:fillRect/>
          </a:stretch>
        </p:blipFill>
        <p:spPr>
          <a:xfrm>
            <a:off x="-1793" y="-12358"/>
            <a:ext cx="12181435" cy="6863953"/>
          </a:xfrm>
          <a:prstGeom prst="rect">
            <a:avLst/>
          </a:prstGeom>
        </p:spPr>
      </p:pic>
      <p:pic>
        <p:nvPicPr>
          <p:cNvPr id="7" name="Immagine 6">
            <a:extLst>
              <a:ext uri="{FF2B5EF4-FFF2-40B4-BE49-F238E27FC236}">
                <a16:creationId xmlns:a16="http://schemas.microsoft.com/office/drawing/2014/main" id="{4D7B7942-FB14-BC46-A96D-4526CE5D19DA}"/>
              </a:ext>
            </a:extLst>
          </p:cNvPr>
          <p:cNvPicPr>
            <a:picLocks noChangeAspect="1"/>
          </p:cNvPicPr>
          <p:nvPr userDrawn="1"/>
        </p:nvPicPr>
        <p:blipFill>
          <a:blip r:embed="rId3"/>
          <a:stretch>
            <a:fillRect/>
          </a:stretch>
        </p:blipFill>
        <p:spPr>
          <a:xfrm>
            <a:off x="195796" y="207963"/>
            <a:ext cx="881743" cy="1255077"/>
          </a:xfrm>
          <a:prstGeom prst="rect">
            <a:avLst/>
          </a:prstGeom>
        </p:spPr>
      </p:pic>
      <p:sp>
        <p:nvSpPr>
          <p:cNvPr id="9" name="Segnaposto data 4">
            <a:extLst>
              <a:ext uri="{FF2B5EF4-FFF2-40B4-BE49-F238E27FC236}">
                <a16:creationId xmlns:a16="http://schemas.microsoft.com/office/drawing/2014/main" id="{1D463063-3CCD-514C-8EE3-8FFD0DA0DA91}"/>
              </a:ext>
            </a:extLst>
          </p:cNvPr>
          <p:cNvSpPr>
            <a:spLocks noGrp="1"/>
          </p:cNvSpPr>
          <p:nvPr>
            <p:ph type="dt" sz="half" idx="10"/>
          </p:nvPr>
        </p:nvSpPr>
        <p:spPr>
          <a:xfrm>
            <a:off x="838200" y="6554470"/>
            <a:ext cx="2743200" cy="365125"/>
          </a:xfrm>
        </p:spPr>
        <p:txBody>
          <a:bodyPr/>
          <a:lstStyle>
            <a:lvl1pPr>
              <a:defRPr>
                <a:solidFill>
                  <a:schemeClr val="bg1"/>
                </a:solidFill>
              </a:defRPr>
            </a:lvl1pPr>
          </a:lstStyle>
          <a:p>
            <a:fld id="{85762B97-6B04-44A5-9AC1-C3B719F3EBFF}" type="datetime1">
              <a:rPr lang="it-IT" smtClean="0"/>
              <a:t>14/12/2021</a:t>
            </a:fld>
            <a:endParaRPr lang="it-IT" dirty="0"/>
          </a:p>
        </p:txBody>
      </p:sp>
      <p:sp>
        <p:nvSpPr>
          <p:cNvPr id="10" name="Segnaposto piè di pagina 5">
            <a:extLst>
              <a:ext uri="{FF2B5EF4-FFF2-40B4-BE49-F238E27FC236}">
                <a16:creationId xmlns:a16="http://schemas.microsoft.com/office/drawing/2014/main" id="{38B10A8C-5972-B549-A84F-E437B1DE3769}"/>
              </a:ext>
            </a:extLst>
          </p:cNvPr>
          <p:cNvSpPr>
            <a:spLocks noGrp="1"/>
          </p:cNvSpPr>
          <p:nvPr>
            <p:ph type="ftr" sz="quarter" idx="11"/>
          </p:nvPr>
        </p:nvSpPr>
        <p:spPr>
          <a:xfrm>
            <a:off x="4038600" y="6554470"/>
            <a:ext cx="4114800" cy="365125"/>
          </a:xfrm>
        </p:spPr>
        <p:txBody>
          <a:bodyPr/>
          <a:lstStyle>
            <a:lvl1pPr>
              <a:defRPr>
                <a:solidFill>
                  <a:schemeClr val="bg1"/>
                </a:solidFill>
              </a:defRPr>
            </a:lvl1pPr>
          </a:lstStyle>
          <a:p>
            <a:endParaRPr lang="it-IT"/>
          </a:p>
        </p:txBody>
      </p:sp>
      <p:sp>
        <p:nvSpPr>
          <p:cNvPr id="11" name="Segnaposto numero diapositiva 6">
            <a:extLst>
              <a:ext uri="{FF2B5EF4-FFF2-40B4-BE49-F238E27FC236}">
                <a16:creationId xmlns:a16="http://schemas.microsoft.com/office/drawing/2014/main" id="{74112D47-E7C0-A749-B46F-1C09AB6ED3E9}"/>
              </a:ext>
            </a:extLst>
          </p:cNvPr>
          <p:cNvSpPr>
            <a:spLocks noGrp="1"/>
          </p:cNvSpPr>
          <p:nvPr>
            <p:ph type="sldNum" sz="quarter" idx="12"/>
          </p:nvPr>
        </p:nvSpPr>
        <p:spPr>
          <a:xfrm>
            <a:off x="8610600" y="6554470"/>
            <a:ext cx="2743200" cy="365125"/>
          </a:xfrm>
        </p:spPr>
        <p:txBody>
          <a:bodyPr/>
          <a:lstStyle>
            <a:lvl1pPr>
              <a:defRPr>
                <a:solidFill>
                  <a:schemeClr val="bg1"/>
                </a:solidFill>
              </a:defRPr>
            </a:lvl1pPr>
          </a:lstStyle>
          <a:p>
            <a:fld id="{10AFF00E-9DC3-7240-8851-04147A744FC9}" type="slidenum">
              <a:rPr lang="it-IT" smtClean="0"/>
              <a:pPr/>
              <a:t>‹N›</a:t>
            </a:fld>
            <a:endParaRPr lang="it-IT" dirty="0"/>
          </a:p>
        </p:txBody>
      </p:sp>
      <p:sp>
        <p:nvSpPr>
          <p:cNvPr id="12" name="Titolo 1">
            <a:extLst>
              <a:ext uri="{FF2B5EF4-FFF2-40B4-BE49-F238E27FC236}">
                <a16:creationId xmlns:a16="http://schemas.microsoft.com/office/drawing/2014/main" id="{5A3968D5-EE06-8141-84EB-44EDECCE818C}"/>
              </a:ext>
            </a:extLst>
          </p:cNvPr>
          <p:cNvSpPr>
            <a:spLocks noGrp="1"/>
          </p:cNvSpPr>
          <p:nvPr>
            <p:ph type="ctrTitle" idx="4294967295"/>
          </p:nvPr>
        </p:nvSpPr>
        <p:spPr>
          <a:xfrm>
            <a:off x="1813560" y="335280"/>
            <a:ext cx="9296400" cy="594360"/>
          </a:xfrm>
        </p:spPr>
        <p:txBody>
          <a:bodyPr>
            <a:normAutofit fontScale="90000"/>
          </a:bodyPr>
          <a:lstStyle/>
          <a:p>
            <a:r>
              <a:rPr lang="it-IT"/>
              <a:t>Fare clic per modificare lo stile del titolo dello schema</a:t>
            </a:r>
            <a:endParaRPr lang="it-IT" dirty="0"/>
          </a:p>
        </p:txBody>
      </p:sp>
    </p:spTree>
    <p:extLst>
      <p:ext uri="{BB962C8B-B14F-4D97-AF65-F5344CB8AC3E}">
        <p14:creationId xmlns:p14="http://schemas.microsoft.com/office/powerpoint/2010/main" val="1891011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90CD04E2-2BCB-B04B-8AE5-3BEDAC7BF84D}"/>
              </a:ext>
            </a:extLst>
          </p:cNvPr>
          <p:cNvPicPr>
            <a:picLocks noChangeAspect="1"/>
          </p:cNvPicPr>
          <p:nvPr userDrawn="1"/>
        </p:nvPicPr>
        <p:blipFill>
          <a:blip r:embed="rId2"/>
          <a:stretch>
            <a:fillRect/>
          </a:stretch>
        </p:blipFill>
        <p:spPr>
          <a:xfrm>
            <a:off x="-1793" y="-12358"/>
            <a:ext cx="12181435" cy="6863953"/>
          </a:xfrm>
          <a:prstGeom prst="rect">
            <a:avLst/>
          </a:prstGeom>
        </p:spPr>
      </p:pic>
      <p:pic>
        <p:nvPicPr>
          <p:cNvPr id="8" name="Immagine 7">
            <a:extLst>
              <a:ext uri="{FF2B5EF4-FFF2-40B4-BE49-F238E27FC236}">
                <a16:creationId xmlns:a16="http://schemas.microsoft.com/office/drawing/2014/main" id="{0B5E3AC0-1FD3-484B-9E61-4399F9AEB133}"/>
              </a:ext>
            </a:extLst>
          </p:cNvPr>
          <p:cNvPicPr>
            <a:picLocks noChangeAspect="1"/>
          </p:cNvPicPr>
          <p:nvPr userDrawn="1"/>
        </p:nvPicPr>
        <p:blipFill>
          <a:blip r:embed="rId3"/>
          <a:stretch>
            <a:fillRect/>
          </a:stretch>
        </p:blipFill>
        <p:spPr>
          <a:xfrm>
            <a:off x="195796" y="207963"/>
            <a:ext cx="881743" cy="1255077"/>
          </a:xfrm>
          <a:prstGeom prst="rect">
            <a:avLst/>
          </a:prstGeom>
        </p:spPr>
      </p:pic>
      <p:sp>
        <p:nvSpPr>
          <p:cNvPr id="3" name="Segnaposto contenuto 2">
            <a:extLst>
              <a:ext uri="{FF2B5EF4-FFF2-40B4-BE49-F238E27FC236}">
                <a16:creationId xmlns:a16="http://schemas.microsoft.com/office/drawing/2014/main" id="{F54921A2-BD8C-F949-A689-7488F22E61FC}"/>
              </a:ext>
            </a:extLst>
          </p:cNvPr>
          <p:cNvSpPr>
            <a:spLocks noGrp="1"/>
          </p:cNvSpPr>
          <p:nvPr>
            <p:ph idx="1"/>
          </p:nvPr>
        </p:nvSpPr>
        <p:spPr>
          <a:xfrm>
            <a:off x="838200" y="1981199"/>
            <a:ext cx="10515600" cy="4195763"/>
          </a:xfrm>
        </p:spPr>
        <p:txBody>
          <a:bodyPr/>
          <a:lstStyle/>
          <a:p>
            <a:pPr lvl="0"/>
            <a:r>
              <a:rPr lang="it-IT"/>
              <a:t>Modifica gli stili del testo dello schema</a:t>
            </a:r>
          </a:p>
        </p:txBody>
      </p:sp>
      <p:sp>
        <p:nvSpPr>
          <p:cNvPr id="4" name="Segnaposto data 3">
            <a:extLst>
              <a:ext uri="{FF2B5EF4-FFF2-40B4-BE49-F238E27FC236}">
                <a16:creationId xmlns:a16="http://schemas.microsoft.com/office/drawing/2014/main" id="{1F2FB386-9D59-134F-87EE-713AAA1DD0F5}"/>
              </a:ext>
            </a:extLst>
          </p:cNvPr>
          <p:cNvSpPr>
            <a:spLocks noGrp="1"/>
          </p:cNvSpPr>
          <p:nvPr>
            <p:ph type="dt" sz="half" idx="10"/>
          </p:nvPr>
        </p:nvSpPr>
        <p:spPr>
          <a:xfrm>
            <a:off x="838200" y="6554470"/>
            <a:ext cx="2743200" cy="365125"/>
          </a:xfrm>
        </p:spPr>
        <p:txBody>
          <a:bodyPr/>
          <a:lstStyle>
            <a:lvl1pPr>
              <a:defRPr>
                <a:solidFill>
                  <a:schemeClr val="bg1"/>
                </a:solidFill>
              </a:defRPr>
            </a:lvl1pPr>
          </a:lstStyle>
          <a:p>
            <a:fld id="{A5F666C7-1A2A-413B-B979-C8551B752BFC}" type="datetime1">
              <a:rPr lang="it-IT" smtClean="0"/>
              <a:t>14/12/2021</a:t>
            </a:fld>
            <a:endParaRPr lang="it-IT" dirty="0"/>
          </a:p>
        </p:txBody>
      </p:sp>
      <p:sp>
        <p:nvSpPr>
          <p:cNvPr id="5" name="Segnaposto piè di pagina 4">
            <a:extLst>
              <a:ext uri="{FF2B5EF4-FFF2-40B4-BE49-F238E27FC236}">
                <a16:creationId xmlns:a16="http://schemas.microsoft.com/office/drawing/2014/main" id="{AC3C63F7-7A3B-AF45-B13C-D5EC32084FCB}"/>
              </a:ext>
            </a:extLst>
          </p:cNvPr>
          <p:cNvSpPr>
            <a:spLocks noGrp="1"/>
          </p:cNvSpPr>
          <p:nvPr>
            <p:ph type="ftr" sz="quarter" idx="11"/>
          </p:nvPr>
        </p:nvSpPr>
        <p:spPr>
          <a:xfrm>
            <a:off x="4038600" y="6554470"/>
            <a:ext cx="4114800" cy="365125"/>
          </a:xfrm>
        </p:spPr>
        <p:txBody>
          <a:bodyPr/>
          <a:lstStyle>
            <a:lvl1pPr>
              <a:defRPr>
                <a:solidFill>
                  <a:schemeClr val="bg1"/>
                </a:solidFill>
              </a:defRPr>
            </a:lvl1pPr>
          </a:lstStyle>
          <a:p>
            <a:endParaRPr lang="it-IT"/>
          </a:p>
        </p:txBody>
      </p:sp>
      <p:sp>
        <p:nvSpPr>
          <p:cNvPr id="6" name="Segnaposto numero diapositiva 5">
            <a:extLst>
              <a:ext uri="{FF2B5EF4-FFF2-40B4-BE49-F238E27FC236}">
                <a16:creationId xmlns:a16="http://schemas.microsoft.com/office/drawing/2014/main" id="{DE451CBA-A27A-724E-9E83-4DA2A11AD557}"/>
              </a:ext>
            </a:extLst>
          </p:cNvPr>
          <p:cNvSpPr>
            <a:spLocks noGrp="1"/>
          </p:cNvSpPr>
          <p:nvPr>
            <p:ph type="sldNum" sz="quarter" idx="12"/>
          </p:nvPr>
        </p:nvSpPr>
        <p:spPr>
          <a:xfrm>
            <a:off x="8610600" y="6554470"/>
            <a:ext cx="2743200" cy="365125"/>
          </a:xfrm>
        </p:spPr>
        <p:txBody>
          <a:bodyPr/>
          <a:lstStyle>
            <a:lvl1pPr>
              <a:defRPr>
                <a:solidFill>
                  <a:schemeClr val="bg1"/>
                </a:solidFill>
              </a:defRPr>
            </a:lvl1pPr>
          </a:lstStyle>
          <a:p>
            <a:fld id="{10AFF00E-9DC3-7240-8851-04147A744FC9}" type="slidenum">
              <a:rPr lang="it-IT" smtClean="0"/>
              <a:pPr/>
              <a:t>‹N›</a:t>
            </a:fld>
            <a:endParaRPr lang="it-IT"/>
          </a:p>
        </p:txBody>
      </p:sp>
      <p:sp>
        <p:nvSpPr>
          <p:cNvPr id="10" name="Titolo 1">
            <a:extLst>
              <a:ext uri="{FF2B5EF4-FFF2-40B4-BE49-F238E27FC236}">
                <a16:creationId xmlns:a16="http://schemas.microsoft.com/office/drawing/2014/main" id="{9C20C73D-13F0-3A4E-BC99-1279F3B2544D}"/>
              </a:ext>
            </a:extLst>
          </p:cNvPr>
          <p:cNvSpPr>
            <a:spLocks noGrp="1"/>
          </p:cNvSpPr>
          <p:nvPr>
            <p:ph type="ctrTitle" idx="4294967295"/>
          </p:nvPr>
        </p:nvSpPr>
        <p:spPr>
          <a:xfrm>
            <a:off x="1813560" y="335280"/>
            <a:ext cx="9296400" cy="594360"/>
          </a:xfrm>
        </p:spPr>
        <p:txBody>
          <a:bodyPr>
            <a:normAutofit fontScale="90000"/>
          </a:bodyPr>
          <a:lstStyle/>
          <a:p>
            <a:r>
              <a:rPr lang="it-IT"/>
              <a:t>Fare clic per modificare lo stile del titolo dello schema</a:t>
            </a:r>
            <a:endParaRPr lang="it-IT" dirty="0"/>
          </a:p>
        </p:txBody>
      </p:sp>
    </p:spTree>
    <p:extLst>
      <p:ext uri="{BB962C8B-B14F-4D97-AF65-F5344CB8AC3E}">
        <p14:creationId xmlns:p14="http://schemas.microsoft.com/office/powerpoint/2010/main" val="1837356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stazione sezione">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1793FD53-CF40-5145-95C9-66C40E3BF771}"/>
              </a:ext>
            </a:extLst>
          </p:cNvPr>
          <p:cNvPicPr>
            <a:picLocks noChangeAspect="1"/>
          </p:cNvPicPr>
          <p:nvPr userDrawn="1"/>
        </p:nvPicPr>
        <p:blipFill>
          <a:blip r:embed="rId2"/>
          <a:stretch>
            <a:fillRect/>
          </a:stretch>
        </p:blipFill>
        <p:spPr>
          <a:xfrm>
            <a:off x="-1793" y="-12358"/>
            <a:ext cx="12181435" cy="6863953"/>
          </a:xfrm>
          <a:prstGeom prst="rect">
            <a:avLst/>
          </a:prstGeom>
        </p:spPr>
      </p:pic>
      <p:pic>
        <p:nvPicPr>
          <p:cNvPr id="8" name="Immagine 7">
            <a:extLst>
              <a:ext uri="{FF2B5EF4-FFF2-40B4-BE49-F238E27FC236}">
                <a16:creationId xmlns:a16="http://schemas.microsoft.com/office/drawing/2014/main" id="{3525FF86-0899-2D48-9028-866493CE15DA}"/>
              </a:ext>
            </a:extLst>
          </p:cNvPr>
          <p:cNvPicPr>
            <a:picLocks noChangeAspect="1"/>
          </p:cNvPicPr>
          <p:nvPr userDrawn="1"/>
        </p:nvPicPr>
        <p:blipFill>
          <a:blip r:embed="rId3"/>
          <a:stretch>
            <a:fillRect/>
          </a:stretch>
        </p:blipFill>
        <p:spPr>
          <a:xfrm>
            <a:off x="195796" y="207963"/>
            <a:ext cx="881743" cy="1255077"/>
          </a:xfrm>
          <a:prstGeom prst="rect">
            <a:avLst/>
          </a:prstGeom>
        </p:spPr>
      </p:pic>
      <p:sp>
        <p:nvSpPr>
          <p:cNvPr id="10" name="Segnaposto data 4">
            <a:extLst>
              <a:ext uri="{FF2B5EF4-FFF2-40B4-BE49-F238E27FC236}">
                <a16:creationId xmlns:a16="http://schemas.microsoft.com/office/drawing/2014/main" id="{AC8D58A9-385A-5943-9805-D9B1B9060C62}"/>
              </a:ext>
            </a:extLst>
          </p:cNvPr>
          <p:cNvSpPr>
            <a:spLocks noGrp="1"/>
          </p:cNvSpPr>
          <p:nvPr>
            <p:ph type="dt" sz="half" idx="10"/>
          </p:nvPr>
        </p:nvSpPr>
        <p:spPr>
          <a:xfrm>
            <a:off x="838200" y="6554470"/>
            <a:ext cx="2743200" cy="365125"/>
          </a:xfrm>
        </p:spPr>
        <p:txBody>
          <a:bodyPr/>
          <a:lstStyle>
            <a:lvl1pPr>
              <a:defRPr>
                <a:solidFill>
                  <a:schemeClr val="bg1"/>
                </a:solidFill>
              </a:defRPr>
            </a:lvl1pPr>
          </a:lstStyle>
          <a:p>
            <a:fld id="{71F4A5AC-3F10-45CD-9D60-1E5080094A3F}" type="datetime1">
              <a:rPr lang="it-IT" smtClean="0"/>
              <a:t>14/12/2021</a:t>
            </a:fld>
            <a:endParaRPr lang="it-IT" dirty="0"/>
          </a:p>
        </p:txBody>
      </p:sp>
      <p:sp>
        <p:nvSpPr>
          <p:cNvPr id="11" name="Segnaposto piè di pagina 5">
            <a:extLst>
              <a:ext uri="{FF2B5EF4-FFF2-40B4-BE49-F238E27FC236}">
                <a16:creationId xmlns:a16="http://schemas.microsoft.com/office/drawing/2014/main" id="{3A8B3191-D192-B647-907E-87F82855E211}"/>
              </a:ext>
            </a:extLst>
          </p:cNvPr>
          <p:cNvSpPr>
            <a:spLocks noGrp="1"/>
          </p:cNvSpPr>
          <p:nvPr>
            <p:ph type="ftr" sz="quarter" idx="11"/>
          </p:nvPr>
        </p:nvSpPr>
        <p:spPr>
          <a:xfrm>
            <a:off x="4038600" y="6554470"/>
            <a:ext cx="4114800" cy="365125"/>
          </a:xfrm>
        </p:spPr>
        <p:txBody>
          <a:bodyPr/>
          <a:lstStyle>
            <a:lvl1pPr>
              <a:defRPr>
                <a:solidFill>
                  <a:schemeClr val="bg1"/>
                </a:solidFill>
              </a:defRPr>
            </a:lvl1pPr>
          </a:lstStyle>
          <a:p>
            <a:endParaRPr lang="it-IT"/>
          </a:p>
        </p:txBody>
      </p:sp>
      <p:sp>
        <p:nvSpPr>
          <p:cNvPr id="12" name="Segnaposto numero diapositiva 6">
            <a:extLst>
              <a:ext uri="{FF2B5EF4-FFF2-40B4-BE49-F238E27FC236}">
                <a16:creationId xmlns:a16="http://schemas.microsoft.com/office/drawing/2014/main" id="{2C740F00-A37F-7C47-BA51-463EEC67B47A}"/>
              </a:ext>
            </a:extLst>
          </p:cNvPr>
          <p:cNvSpPr>
            <a:spLocks noGrp="1"/>
          </p:cNvSpPr>
          <p:nvPr>
            <p:ph type="sldNum" sz="quarter" idx="12"/>
          </p:nvPr>
        </p:nvSpPr>
        <p:spPr>
          <a:xfrm>
            <a:off x="8610600" y="6554470"/>
            <a:ext cx="2743200" cy="365125"/>
          </a:xfrm>
        </p:spPr>
        <p:txBody>
          <a:bodyPr/>
          <a:lstStyle>
            <a:lvl1pPr>
              <a:defRPr>
                <a:solidFill>
                  <a:schemeClr val="bg1"/>
                </a:solidFill>
              </a:defRPr>
            </a:lvl1pPr>
          </a:lstStyle>
          <a:p>
            <a:fld id="{10AFF00E-9DC3-7240-8851-04147A744FC9}" type="slidenum">
              <a:rPr lang="it-IT" smtClean="0"/>
              <a:pPr/>
              <a:t>‹N›</a:t>
            </a:fld>
            <a:endParaRPr lang="it-IT" dirty="0"/>
          </a:p>
        </p:txBody>
      </p:sp>
      <p:sp>
        <p:nvSpPr>
          <p:cNvPr id="18" name="Titolo 1">
            <a:extLst>
              <a:ext uri="{FF2B5EF4-FFF2-40B4-BE49-F238E27FC236}">
                <a16:creationId xmlns:a16="http://schemas.microsoft.com/office/drawing/2014/main" id="{6F12EFDA-FE99-2A41-A92B-346779C2698C}"/>
              </a:ext>
            </a:extLst>
          </p:cNvPr>
          <p:cNvSpPr>
            <a:spLocks noGrp="1"/>
          </p:cNvSpPr>
          <p:nvPr>
            <p:ph type="ctrTitle" idx="4294967295"/>
          </p:nvPr>
        </p:nvSpPr>
        <p:spPr>
          <a:xfrm>
            <a:off x="1813560" y="335280"/>
            <a:ext cx="9296400" cy="594360"/>
          </a:xfrm>
        </p:spPr>
        <p:txBody>
          <a:bodyPr>
            <a:normAutofit fontScale="90000"/>
          </a:bodyPr>
          <a:lstStyle/>
          <a:p>
            <a:r>
              <a:rPr lang="it-IT"/>
              <a:t>Fare clic per modificare lo stile del titolo dello schema</a:t>
            </a:r>
            <a:endParaRPr lang="it-IT" dirty="0"/>
          </a:p>
        </p:txBody>
      </p:sp>
    </p:spTree>
    <p:extLst>
      <p:ext uri="{BB962C8B-B14F-4D97-AF65-F5344CB8AC3E}">
        <p14:creationId xmlns:p14="http://schemas.microsoft.com/office/powerpoint/2010/main" val="3633216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0DB7D30D-6955-7D41-91A4-2E42A69C2535}"/>
              </a:ext>
            </a:extLst>
          </p:cNvPr>
          <p:cNvPicPr>
            <a:picLocks noChangeAspect="1"/>
          </p:cNvPicPr>
          <p:nvPr userDrawn="1"/>
        </p:nvPicPr>
        <p:blipFill>
          <a:blip r:embed="rId2"/>
          <a:stretch>
            <a:fillRect/>
          </a:stretch>
        </p:blipFill>
        <p:spPr>
          <a:xfrm>
            <a:off x="-1793" y="-12358"/>
            <a:ext cx="12181435" cy="6863953"/>
          </a:xfrm>
          <a:prstGeom prst="rect">
            <a:avLst/>
          </a:prstGeom>
        </p:spPr>
      </p:pic>
      <p:pic>
        <p:nvPicPr>
          <p:cNvPr id="9" name="Immagine 8">
            <a:extLst>
              <a:ext uri="{FF2B5EF4-FFF2-40B4-BE49-F238E27FC236}">
                <a16:creationId xmlns:a16="http://schemas.microsoft.com/office/drawing/2014/main" id="{D2022678-3BD4-AC47-947F-ECF26852E0F1}"/>
              </a:ext>
            </a:extLst>
          </p:cNvPr>
          <p:cNvPicPr>
            <a:picLocks noChangeAspect="1"/>
          </p:cNvPicPr>
          <p:nvPr userDrawn="1"/>
        </p:nvPicPr>
        <p:blipFill>
          <a:blip r:embed="rId3"/>
          <a:stretch>
            <a:fillRect/>
          </a:stretch>
        </p:blipFill>
        <p:spPr>
          <a:xfrm>
            <a:off x="195796" y="207963"/>
            <a:ext cx="881743" cy="1255077"/>
          </a:xfrm>
          <a:prstGeom prst="rect">
            <a:avLst/>
          </a:prstGeom>
        </p:spPr>
      </p:pic>
      <p:sp>
        <p:nvSpPr>
          <p:cNvPr id="3" name="Segnaposto contenuto 2">
            <a:extLst>
              <a:ext uri="{FF2B5EF4-FFF2-40B4-BE49-F238E27FC236}">
                <a16:creationId xmlns:a16="http://schemas.microsoft.com/office/drawing/2014/main" id="{CEBCCA6F-A58C-614C-A503-62299087B71D}"/>
              </a:ext>
            </a:extLst>
          </p:cNvPr>
          <p:cNvSpPr>
            <a:spLocks noGrp="1"/>
          </p:cNvSpPr>
          <p:nvPr>
            <p:ph sz="half" idx="1"/>
          </p:nvPr>
        </p:nvSpPr>
        <p:spPr>
          <a:xfrm>
            <a:off x="838200" y="1825625"/>
            <a:ext cx="5181600" cy="4351338"/>
          </a:xfrm>
        </p:spPr>
        <p:txBody>
          <a:bodyPr/>
          <a:lstStyle/>
          <a:p>
            <a:pPr lvl="0"/>
            <a:r>
              <a:rPr lang="it-IT"/>
              <a:t>Modifica gli stili del testo dello schema</a:t>
            </a:r>
          </a:p>
        </p:txBody>
      </p:sp>
      <p:sp>
        <p:nvSpPr>
          <p:cNvPr id="4" name="Segnaposto contenuto 3">
            <a:extLst>
              <a:ext uri="{FF2B5EF4-FFF2-40B4-BE49-F238E27FC236}">
                <a16:creationId xmlns:a16="http://schemas.microsoft.com/office/drawing/2014/main" id="{52945A86-E915-964C-AC8D-43DB06AB18D5}"/>
              </a:ext>
            </a:extLst>
          </p:cNvPr>
          <p:cNvSpPr>
            <a:spLocks noGrp="1"/>
          </p:cNvSpPr>
          <p:nvPr>
            <p:ph sz="half" idx="2"/>
          </p:nvPr>
        </p:nvSpPr>
        <p:spPr>
          <a:xfrm>
            <a:off x="6172200" y="1825625"/>
            <a:ext cx="5181600" cy="4351338"/>
          </a:xfrm>
        </p:spPr>
        <p:txBody>
          <a:bodyPr/>
          <a:lstStyle/>
          <a:p>
            <a:pPr lvl="0"/>
            <a:r>
              <a:rPr lang="it-IT"/>
              <a:t>Modifica gli stili del testo dello schema</a:t>
            </a:r>
          </a:p>
        </p:txBody>
      </p:sp>
      <p:sp>
        <p:nvSpPr>
          <p:cNvPr id="11" name="Segnaposto data 4">
            <a:extLst>
              <a:ext uri="{FF2B5EF4-FFF2-40B4-BE49-F238E27FC236}">
                <a16:creationId xmlns:a16="http://schemas.microsoft.com/office/drawing/2014/main" id="{6C85B609-225A-4244-A6B4-E7C7B0341980}"/>
              </a:ext>
            </a:extLst>
          </p:cNvPr>
          <p:cNvSpPr>
            <a:spLocks noGrp="1"/>
          </p:cNvSpPr>
          <p:nvPr>
            <p:ph type="dt" sz="half" idx="10"/>
          </p:nvPr>
        </p:nvSpPr>
        <p:spPr>
          <a:xfrm>
            <a:off x="838200" y="6554470"/>
            <a:ext cx="2743200" cy="365125"/>
          </a:xfrm>
        </p:spPr>
        <p:txBody>
          <a:bodyPr/>
          <a:lstStyle>
            <a:lvl1pPr>
              <a:defRPr>
                <a:solidFill>
                  <a:schemeClr val="bg1"/>
                </a:solidFill>
              </a:defRPr>
            </a:lvl1pPr>
          </a:lstStyle>
          <a:p>
            <a:fld id="{1D29310D-251C-42CA-A173-181097B554C0}" type="datetime1">
              <a:rPr lang="it-IT" smtClean="0"/>
              <a:t>14/12/2021</a:t>
            </a:fld>
            <a:endParaRPr lang="it-IT" dirty="0"/>
          </a:p>
        </p:txBody>
      </p:sp>
      <p:sp>
        <p:nvSpPr>
          <p:cNvPr id="12" name="Segnaposto piè di pagina 5">
            <a:extLst>
              <a:ext uri="{FF2B5EF4-FFF2-40B4-BE49-F238E27FC236}">
                <a16:creationId xmlns:a16="http://schemas.microsoft.com/office/drawing/2014/main" id="{194E8DE8-B79C-2945-8375-A822EC4F448D}"/>
              </a:ext>
            </a:extLst>
          </p:cNvPr>
          <p:cNvSpPr>
            <a:spLocks noGrp="1"/>
          </p:cNvSpPr>
          <p:nvPr>
            <p:ph type="ftr" sz="quarter" idx="11"/>
          </p:nvPr>
        </p:nvSpPr>
        <p:spPr>
          <a:xfrm>
            <a:off x="4038600" y="6554470"/>
            <a:ext cx="4114800" cy="365125"/>
          </a:xfrm>
        </p:spPr>
        <p:txBody>
          <a:bodyPr/>
          <a:lstStyle>
            <a:lvl1pPr>
              <a:defRPr>
                <a:solidFill>
                  <a:schemeClr val="bg1"/>
                </a:solidFill>
              </a:defRPr>
            </a:lvl1pPr>
          </a:lstStyle>
          <a:p>
            <a:endParaRPr lang="it-IT"/>
          </a:p>
        </p:txBody>
      </p:sp>
      <p:sp>
        <p:nvSpPr>
          <p:cNvPr id="13" name="Segnaposto numero diapositiva 6">
            <a:extLst>
              <a:ext uri="{FF2B5EF4-FFF2-40B4-BE49-F238E27FC236}">
                <a16:creationId xmlns:a16="http://schemas.microsoft.com/office/drawing/2014/main" id="{BA6FF12E-AEFE-944E-84E9-ECD5D6E0A464}"/>
              </a:ext>
            </a:extLst>
          </p:cNvPr>
          <p:cNvSpPr>
            <a:spLocks noGrp="1"/>
          </p:cNvSpPr>
          <p:nvPr>
            <p:ph type="sldNum" sz="quarter" idx="12"/>
          </p:nvPr>
        </p:nvSpPr>
        <p:spPr>
          <a:xfrm>
            <a:off x="8610600" y="6554470"/>
            <a:ext cx="2743200" cy="365125"/>
          </a:xfrm>
        </p:spPr>
        <p:txBody>
          <a:bodyPr/>
          <a:lstStyle>
            <a:lvl1pPr>
              <a:defRPr>
                <a:solidFill>
                  <a:schemeClr val="bg1"/>
                </a:solidFill>
              </a:defRPr>
            </a:lvl1pPr>
          </a:lstStyle>
          <a:p>
            <a:fld id="{10AFF00E-9DC3-7240-8851-04147A744FC9}" type="slidenum">
              <a:rPr lang="it-IT" smtClean="0"/>
              <a:pPr/>
              <a:t>‹N›</a:t>
            </a:fld>
            <a:endParaRPr lang="it-IT" dirty="0"/>
          </a:p>
        </p:txBody>
      </p:sp>
      <p:sp>
        <p:nvSpPr>
          <p:cNvPr id="14" name="Titolo 1">
            <a:extLst>
              <a:ext uri="{FF2B5EF4-FFF2-40B4-BE49-F238E27FC236}">
                <a16:creationId xmlns:a16="http://schemas.microsoft.com/office/drawing/2014/main" id="{1C65656B-0F24-B94C-9618-C11713D37E4A}"/>
              </a:ext>
            </a:extLst>
          </p:cNvPr>
          <p:cNvSpPr>
            <a:spLocks noGrp="1"/>
          </p:cNvSpPr>
          <p:nvPr>
            <p:ph type="ctrTitle" idx="4294967295"/>
          </p:nvPr>
        </p:nvSpPr>
        <p:spPr>
          <a:xfrm>
            <a:off x="1813560" y="335280"/>
            <a:ext cx="9296400" cy="594360"/>
          </a:xfrm>
        </p:spPr>
        <p:txBody>
          <a:bodyPr>
            <a:normAutofit fontScale="90000"/>
          </a:bodyPr>
          <a:lstStyle/>
          <a:p>
            <a:r>
              <a:rPr lang="it-IT"/>
              <a:t>Fare clic per modificare lo stile del titolo dello schema</a:t>
            </a:r>
            <a:endParaRPr lang="it-IT" dirty="0"/>
          </a:p>
        </p:txBody>
      </p:sp>
    </p:spTree>
    <p:extLst>
      <p:ext uri="{BB962C8B-B14F-4D97-AF65-F5344CB8AC3E}">
        <p14:creationId xmlns:p14="http://schemas.microsoft.com/office/powerpoint/2010/main" val="3548683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4" name="Segnaposto contenuto 3">
            <a:extLst>
              <a:ext uri="{FF2B5EF4-FFF2-40B4-BE49-F238E27FC236}">
                <a16:creationId xmlns:a16="http://schemas.microsoft.com/office/drawing/2014/main" id="{3F8E0840-25C1-594B-AD82-865D467A2388}"/>
              </a:ext>
            </a:extLst>
          </p:cNvPr>
          <p:cNvSpPr>
            <a:spLocks noGrp="1"/>
          </p:cNvSpPr>
          <p:nvPr>
            <p:ph sz="half" idx="2"/>
          </p:nvPr>
        </p:nvSpPr>
        <p:spPr>
          <a:xfrm>
            <a:off x="839788" y="2505075"/>
            <a:ext cx="5157787" cy="3684588"/>
          </a:xfrm>
        </p:spPr>
        <p:txBody>
          <a:bodyPr/>
          <a:lstStyle/>
          <a:p>
            <a:pPr lvl="0"/>
            <a:r>
              <a:rPr lang="it-IT"/>
              <a:t>Modifica gli stili del testo dello schema</a:t>
            </a:r>
          </a:p>
        </p:txBody>
      </p:sp>
      <p:sp>
        <p:nvSpPr>
          <p:cNvPr id="6" name="Segnaposto contenuto 5">
            <a:extLst>
              <a:ext uri="{FF2B5EF4-FFF2-40B4-BE49-F238E27FC236}">
                <a16:creationId xmlns:a16="http://schemas.microsoft.com/office/drawing/2014/main" id="{ABD459A0-FEDF-1340-93DB-17D470C29F15}"/>
              </a:ext>
            </a:extLst>
          </p:cNvPr>
          <p:cNvSpPr>
            <a:spLocks noGrp="1"/>
          </p:cNvSpPr>
          <p:nvPr>
            <p:ph sz="quarter" idx="4"/>
          </p:nvPr>
        </p:nvSpPr>
        <p:spPr>
          <a:xfrm>
            <a:off x="6172200" y="2505075"/>
            <a:ext cx="5183188" cy="3684588"/>
          </a:xfrm>
        </p:spPr>
        <p:txBody>
          <a:bodyPr/>
          <a:lstStyle/>
          <a:p>
            <a:pPr lvl="0"/>
            <a:r>
              <a:rPr lang="it-IT"/>
              <a:t>Modifica gli stili del testo dello schema</a:t>
            </a:r>
          </a:p>
        </p:txBody>
      </p:sp>
      <p:sp>
        <p:nvSpPr>
          <p:cNvPr id="7" name="Segnaposto data 6">
            <a:extLst>
              <a:ext uri="{FF2B5EF4-FFF2-40B4-BE49-F238E27FC236}">
                <a16:creationId xmlns:a16="http://schemas.microsoft.com/office/drawing/2014/main" id="{D852BFD8-D410-334C-B496-B03988C84A9D}"/>
              </a:ext>
            </a:extLst>
          </p:cNvPr>
          <p:cNvSpPr>
            <a:spLocks noGrp="1"/>
          </p:cNvSpPr>
          <p:nvPr>
            <p:ph type="dt" sz="half" idx="10"/>
          </p:nvPr>
        </p:nvSpPr>
        <p:spPr/>
        <p:txBody>
          <a:bodyPr/>
          <a:lstStyle/>
          <a:p>
            <a:fld id="{9186248C-F5D4-42D0-A2C0-50BA63FE8529}" type="datetime1">
              <a:rPr lang="it-IT" smtClean="0"/>
              <a:t>14/12/2021</a:t>
            </a:fld>
            <a:endParaRPr lang="it-IT"/>
          </a:p>
        </p:txBody>
      </p:sp>
      <p:sp>
        <p:nvSpPr>
          <p:cNvPr id="8" name="Segnaposto piè di pagina 7">
            <a:extLst>
              <a:ext uri="{FF2B5EF4-FFF2-40B4-BE49-F238E27FC236}">
                <a16:creationId xmlns:a16="http://schemas.microsoft.com/office/drawing/2014/main" id="{FD5AD4E1-ACC6-F747-A3FB-C6CEEF5E8AC5}"/>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E7C58421-BBB2-ED4C-A167-F67BC3D2E3F6}"/>
              </a:ext>
            </a:extLst>
          </p:cNvPr>
          <p:cNvSpPr>
            <a:spLocks noGrp="1"/>
          </p:cNvSpPr>
          <p:nvPr>
            <p:ph type="sldNum" sz="quarter" idx="12"/>
          </p:nvPr>
        </p:nvSpPr>
        <p:spPr/>
        <p:txBody>
          <a:bodyPr/>
          <a:lstStyle/>
          <a:p>
            <a:fld id="{10AFF00E-9DC3-7240-8851-04147A744FC9}" type="slidenum">
              <a:rPr lang="it-IT" smtClean="0"/>
              <a:t>‹N›</a:t>
            </a:fld>
            <a:endParaRPr lang="it-IT"/>
          </a:p>
        </p:txBody>
      </p:sp>
    </p:spTree>
    <p:extLst>
      <p:ext uri="{BB962C8B-B14F-4D97-AF65-F5344CB8AC3E}">
        <p14:creationId xmlns:p14="http://schemas.microsoft.com/office/powerpoint/2010/main" val="4017852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5FB4BF26-22B7-8449-8C2A-4DAB5A4A877D}"/>
              </a:ext>
            </a:extLst>
          </p:cNvPr>
          <p:cNvPicPr>
            <a:picLocks noChangeAspect="1"/>
          </p:cNvPicPr>
          <p:nvPr userDrawn="1"/>
        </p:nvPicPr>
        <p:blipFill>
          <a:blip r:embed="rId2"/>
          <a:stretch>
            <a:fillRect/>
          </a:stretch>
        </p:blipFill>
        <p:spPr>
          <a:xfrm>
            <a:off x="0" y="-5953"/>
            <a:ext cx="12370760" cy="6970633"/>
          </a:xfrm>
          <a:prstGeom prst="rect">
            <a:avLst/>
          </a:prstGeom>
        </p:spPr>
      </p:pic>
      <p:sp>
        <p:nvSpPr>
          <p:cNvPr id="2" name="Titolo 1">
            <a:extLst>
              <a:ext uri="{FF2B5EF4-FFF2-40B4-BE49-F238E27FC236}">
                <a16:creationId xmlns:a16="http://schemas.microsoft.com/office/drawing/2014/main" id="{474DED1C-401D-D040-9A15-7A7D4946ED35}"/>
              </a:ext>
            </a:extLst>
          </p:cNvPr>
          <p:cNvSpPr>
            <a:spLocks noGrp="1"/>
          </p:cNvSpPr>
          <p:nvPr>
            <p:ph type="title"/>
          </p:nvPr>
        </p:nvSpPr>
        <p:spPr>
          <a:xfrm>
            <a:off x="2552700" y="3299618"/>
            <a:ext cx="7086600" cy="1325563"/>
          </a:xfrm>
          <a:ln>
            <a:solidFill>
              <a:schemeClr val="bg1"/>
            </a:solidFill>
          </a:ln>
        </p:spPr>
        <p:txBody>
          <a:bodyPr/>
          <a:lstStyle>
            <a:lvl1pPr algn="ctr">
              <a:defRPr b="0">
                <a:solidFill>
                  <a:schemeClr val="bg1"/>
                </a:solidFill>
                <a:latin typeface="+mn-lt"/>
              </a:defRPr>
            </a:lvl1pPr>
          </a:lstStyle>
          <a:p>
            <a:r>
              <a:rPr lang="it-IT"/>
              <a:t>Fare clic per modificare lo stile del titolo dello schema</a:t>
            </a:r>
            <a:endParaRPr lang="it-IT" dirty="0"/>
          </a:p>
        </p:txBody>
      </p:sp>
      <p:sp>
        <p:nvSpPr>
          <p:cNvPr id="3" name="Segnaposto data 2">
            <a:extLst>
              <a:ext uri="{FF2B5EF4-FFF2-40B4-BE49-F238E27FC236}">
                <a16:creationId xmlns:a16="http://schemas.microsoft.com/office/drawing/2014/main" id="{FA20F820-DE29-2849-A1AE-C7388DF428D5}"/>
              </a:ext>
            </a:extLst>
          </p:cNvPr>
          <p:cNvSpPr>
            <a:spLocks noGrp="1"/>
          </p:cNvSpPr>
          <p:nvPr>
            <p:ph type="dt" sz="half" idx="10"/>
          </p:nvPr>
        </p:nvSpPr>
        <p:spPr/>
        <p:txBody>
          <a:bodyPr/>
          <a:lstStyle>
            <a:lvl1pPr>
              <a:defRPr>
                <a:solidFill>
                  <a:schemeClr val="bg1"/>
                </a:solidFill>
              </a:defRPr>
            </a:lvl1pPr>
          </a:lstStyle>
          <a:p>
            <a:fld id="{00F39ADD-37EB-4C5D-ACD0-C30F819F904C}" type="datetime1">
              <a:rPr lang="it-IT" smtClean="0"/>
              <a:t>14/12/2021</a:t>
            </a:fld>
            <a:endParaRPr lang="it-IT" dirty="0"/>
          </a:p>
        </p:txBody>
      </p:sp>
      <p:sp>
        <p:nvSpPr>
          <p:cNvPr id="4" name="Segnaposto piè di pagina 3">
            <a:extLst>
              <a:ext uri="{FF2B5EF4-FFF2-40B4-BE49-F238E27FC236}">
                <a16:creationId xmlns:a16="http://schemas.microsoft.com/office/drawing/2014/main" id="{6DF758F4-0DB7-D343-8756-19FA84251A5D}"/>
              </a:ext>
            </a:extLst>
          </p:cNvPr>
          <p:cNvSpPr>
            <a:spLocks noGrp="1"/>
          </p:cNvSpPr>
          <p:nvPr>
            <p:ph type="ftr" sz="quarter" idx="11"/>
          </p:nvPr>
        </p:nvSpPr>
        <p:spPr/>
        <p:txBody>
          <a:bodyPr/>
          <a:lstStyle>
            <a:lvl1pPr>
              <a:defRPr>
                <a:solidFill>
                  <a:schemeClr val="bg1"/>
                </a:solidFill>
              </a:defRPr>
            </a:lvl1pPr>
          </a:lstStyle>
          <a:p>
            <a:endParaRPr lang="it-IT" dirty="0"/>
          </a:p>
        </p:txBody>
      </p:sp>
      <p:sp>
        <p:nvSpPr>
          <p:cNvPr id="5" name="Segnaposto numero diapositiva 4">
            <a:extLst>
              <a:ext uri="{FF2B5EF4-FFF2-40B4-BE49-F238E27FC236}">
                <a16:creationId xmlns:a16="http://schemas.microsoft.com/office/drawing/2014/main" id="{A0C6F60F-D52E-644F-94B8-6EB08E7A8BC1}"/>
              </a:ext>
            </a:extLst>
          </p:cNvPr>
          <p:cNvSpPr>
            <a:spLocks noGrp="1"/>
          </p:cNvSpPr>
          <p:nvPr>
            <p:ph type="sldNum" sz="quarter" idx="12"/>
          </p:nvPr>
        </p:nvSpPr>
        <p:spPr/>
        <p:txBody>
          <a:bodyPr/>
          <a:lstStyle>
            <a:lvl1pPr>
              <a:defRPr>
                <a:solidFill>
                  <a:schemeClr val="bg1"/>
                </a:solidFill>
              </a:defRPr>
            </a:lvl1pPr>
          </a:lstStyle>
          <a:p>
            <a:fld id="{10AFF00E-9DC3-7240-8851-04147A744FC9}" type="slidenum">
              <a:rPr lang="it-IT" smtClean="0"/>
              <a:pPr/>
              <a:t>‹N›</a:t>
            </a:fld>
            <a:endParaRPr lang="it-IT" dirty="0"/>
          </a:p>
        </p:txBody>
      </p:sp>
      <p:pic>
        <p:nvPicPr>
          <p:cNvPr id="8" name="Immagine 7">
            <a:extLst>
              <a:ext uri="{FF2B5EF4-FFF2-40B4-BE49-F238E27FC236}">
                <a16:creationId xmlns:a16="http://schemas.microsoft.com/office/drawing/2014/main" id="{44A98379-E07C-C74F-AF3A-74F142202573}"/>
              </a:ext>
            </a:extLst>
          </p:cNvPr>
          <p:cNvPicPr>
            <a:picLocks noChangeAspect="1"/>
          </p:cNvPicPr>
          <p:nvPr userDrawn="1"/>
        </p:nvPicPr>
        <p:blipFill>
          <a:blip r:embed="rId3"/>
          <a:stretch>
            <a:fillRect/>
          </a:stretch>
        </p:blipFill>
        <p:spPr>
          <a:xfrm>
            <a:off x="5441768" y="634683"/>
            <a:ext cx="1293223" cy="1840780"/>
          </a:xfrm>
          <a:prstGeom prst="rect">
            <a:avLst/>
          </a:prstGeom>
        </p:spPr>
      </p:pic>
    </p:spTree>
    <p:extLst>
      <p:ext uri="{BB962C8B-B14F-4D97-AF65-F5344CB8AC3E}">
        <p14:creationId xmlns:p14="http://schemas.microsoft.com/office/powerpoint/2010/main" val="4055805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0449CBDC-F885-EB41-8ABA-C9E9E9ABAA49}"/>
              </a:ext>
            </a:extLst>
          </p:cNvPr>
          <p:cNvSpPr>
            <a:spLocks noGrp="1"/>
          </p:cNvSpPr>
          <p:nvPr>
            <p:ph type="dt" sz="half" idx="10"/>
          </p:nvPr>
        </p:nvSpPr>
        <p:spPr/>
        <p:txBody>
          <a:bodyPr/>
          <a:lstStyle/>
          <a:p>
            <a:fld id="{2AF64865-385B-4299-8198-AD06ADA49F13}" type="datetime1">
              <a:rPr lang="it-IT" smtClean="0"/>
              <a:t>14/12/2021</a:t>
            </a:fld>
            <a:endParaRPr lang="it-IT"/>
          </a:p>
        </p:txBody>
      </p:sp>
      <p:sp>
        <p:nvSpPr>
          <p:cNvPr id="3" name="Segnaposto piè di pagina 2">
            <a:extLst>
              <a:ext uri="{FF2B5EF4-FFF2-40B4-BE49-F238E27FC236}">
                <a16:creationId xmlns:a16="http://schemas.microsoft.com/office/drawing/2014/main" id="{A49CBAF5-5E48-F844-A174-5DD0602B4433}"/>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3ADDDFD9-7D2E-3F43-854D-434051DE0875}"/>
              </a:ext>
            </a:extLst>
          </p:cNvPr>
          <p:cNvSpPr>
            <a:spLocks noGrp="1"/>
          </p:cNvSpPr>
          <p:nvPr>
            <p:ph type="sldNum" sz="quarter" idx="12"/>
          </p:nvPr>
        </p:nvSpPr>
        <p:spPr/>
        <p:txBody>
          <a:bodyPr/>
          <a:lstStyle/>
          <a:p>
            <a:fld id="{10AFF00E-9DC3-7240-8851-04147A744FC9}" type="slidenum">
              <a:rPr lang="it-IT" smtClean="0"/>
              <a:t>‹N›</a:t>
            </a:fld>
            <a:endParaRPr lang="it-IT"/>
          </a:p>
        </p:txBody>
      </p:sp>
      <p:pic>
        <p:nvPicPr>
          <p:cNvPr id="6" name="Immagine 5">
            <a:extLst>
              <a:ext uri="{FF2B5EF4-FFF2-40B4-BE49-F238E27FC236}">
                <a16:creationId xmlns:a16="http://schemas.microsoft.com/office/drawing/2014/main" id="{61889494-DBF9-4B45-8D92-457EE5964EE9}"/>
              </a:ext>
            </a:extLst>
          </p:cNvPr>
          <p:cNvPicPr>
            <a:picLocks noChangeAspect="1"/>
          </p:cNvPicPr>
          <p:nvPr userDrawn="1"/>
        </p:nvPicPr>
        <p:blipFill>
          <a:blip r:embed="rId2"/>
          <a:stretch>
            <a:fillRect/>
          </a:stretch>
        </p:blipFill>
        <p:spPr>
          <a:xfrm>
            <a:off x="10565" y="0"/>
            <a:ext cx="12170870" cy="6858000"/>
          </a:xfrm>
          <a:prstGeom prst="rect">
            <a:avLst/>
          </a:prstGeom>
        </p:spPr>
      </p:pic>
      <p:sp>
        <p:nvSpPr>
          <p:cNvPr id="7" name="Titolo 1">
            <a:extLst>
              <a:ext uri="{FF2B5EF4-FFF2-40B4-BE49-F238E27FC236}">
                <a16:creationId xmlns:a16="http://schemas.microsoft.com/office/drawing/2014/main" id="{971303D1-D763-AA46-9CA1-58E3DFBBA13A}"/>
              </a:ext>
            </a:extLst>
          </p:cNvPr>
          <p:cNvSpPr>
            <a:spLocks noGrp="1"/>
          </p:cNvSpPr>
          <p:nvPr>
            <p:ph type="ctrTitle" idx="4294967295"/>
          </p:nvPr>
        </p:nvSpPr>
        <p:spPr>
          <a:xfrm>
            <a:off x="1813560" y="335280"/>
            <a:ext cx="9296400" cy="594360"/>
          </a:xfrm>
        </p:spPr>
        <p:txBody>
          <a:bodyPr>
            <a:normAutofit fontScale="90000"/>
          </a:bodyPr>
          <a:lstStyle/>
          <a:p>
            <a:r>
              <a:rPr lang="it-IT"/>
              <a:t>Fare clic per modificare lo stile del titolo dello schema</a:t>
            </a:r>
            <a:endParaRPr lang="it-IT" dirty="0"/>
          </a:p>
        </p:txBody>
      </p:sp>
    </p:spTree>
    <p:extLst>
      <p:ext uri="{BB962C8B-B14F-4D97-AF65-F5344CB8AC3E}">
        <p14:creationId xmlns:p14="http://schemas.microsoft.com/office/powerpoint/2010/main" val="4026942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to con didascalia">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73465FA1-8317-5A4C-8190-0DD7306018B3}"/>
              </a:ext>
            </a:extLst>
          </p:cNvPr>
          <p:cNvPicPr>
            <a:picLocks noChangeAspect="1"/>
          </p:cNvPicPr>
          <p:nvPr userDrawn="1"/>
        </p:nvPicPr>
        <p:blipFill>
          <a:blip r:embed="rId2"/>
          <a:stretch>
            <a:fillRect/>
          </a:stretch>
        </p:blipFill>
        <p:spPr>
          <a:xfrm>
            <a:off x="-1793" y="-12358"/>
            <a:ext cx="12181434" cy="6863953"/>
          </a:xfrm>
          <a:prstGeom prst="rect">
            <a:avLst/>
          </a:prstGeom>
        </p:spPr>
      </p:pic>
      <p:pic>
        <p:nvPicPr>
          <p:cNvPr id="9" name="Immagine 8">
            <a:extLst>
              <a:ext uri="{FF2B5EF4-FFF2-40B4-BE49-F238E27FC236}">
                <a16:creationId xmlns:a16="http://schemas.microsoft.com/office/drawing/2014/main" id="{4461A619-15FE-144E-A798-636778275E82}"/>
              </a:ext>
            </a:extLst>
          </p:cNvPr>
          <p:cNvPicPr>
            <a:picLocks noChangeAspect="1"/>
          </p:cNvPicPr>
          <p:nvPr userDrawn="1"/>
        </p:nvPicPr>
        <p:blipFill>
          <a:blip r:embed="rId3"/>
          <a:stretch>
            <a:fillRect/>
          </a:stretch>
        </p:blipFill>
        <p:spPr>
          <a:xfrm>
            <a:off x="195796" y="207963"/>
            <a:ext cx="881743" cy="1255077"/>
          </a:xfrm>
          <a:prstGeom prst="rect">
            <a:avLst/>
          </a:prstGeom>
        </p:spPr>
      </p:pic>
      <p:sp>
        <p:nvSpPr>
          <p:cNvPr id="3" name="Segnaposto contenuto 2">
            <a:extLst>
              <a:ext uri="{FF2B5EF4-FFF2-40B4-BE49-F238E27FC236}">
                <a16:creationId xmlns:a16="http://schemas.microsoft.com/office/drawing/2014/main" id="{B04001D3-3B6E-3F44-BBBA-CA263BAF0E25}"/>
              </a:ext>
            </a:extLst>
          </p:cNvPr>
          <p:cNvSpPr>
            <a:spLocks noGrp="1"/>
          </p:cNvSpPr>
          <p:nvPr>
            <p:ph idx="1"/>
          </p:nvPr>
        </p:nvSpPr>
        <p:spPr>
          <a:xfrm>
            <a:off x="5183188" y="2057400"/>
            <a:ext cx="6172200" cy="38036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p:txBody>
      </p:sp>
      <p:sp>
        <p:nvSpPr>
          <p:cNvPr id="4" name="Segnaposto testo 3">
            <a:extLst>
              <a:ext uri="{FF2B5EF4-FFF2-40B4-BE49-F238E27FC236}">
                <a16:creationId xmlns:a16="http://schemas.microsoft.com/office/drawing/2014/main" id="{CCF24518-9971-F34F-A5C9-8024C9CCE0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11" name="Segnaposto data 4">
            <a:extLst>
              <a:ext uri="{FF2B5EF4-FFF2-40B4-BE49-F238E27FC236}">
                <a16:creationId xmlns:a16="http://schemas.microsoft.com/office/drawing/2014/main" id="{64489DCB-DEF7-4D4E-BD25-8E7C81D851AC}"/>
              </a:ext>
            </a:extLst>
          </p:cNvPr>
          <p:cNvSpPr>
            <a:spLocks noGrp="1"/>
          </p:cNvSpPr>
          <p:nvPr>
            <p:ph type="dt" sz="half" idx="10"/>
          </p:nvPr>
        </p:nvSpPr>
        <p:spPr>
          <a:xfrm>
            <a:off x="838200" y="6554470"/>
            <a:ext cx="2743200" cy="365125"/>
          </a:xfrm>
        </p:spPr>
        <p:txBody>
          <a:bodyPr/>
          <a:lstStyle>
            <a:lvl1pPr>
              <a:defRPr>
                <a:solidFill>
                  <a:schemeClr val="bg1"/>
                </a:solidFill>
              </a:defRPr>
            </a:lvl1pPr>
          </a:lstStyle>
          <a:p>
            <a:fld id="{BD539607-B103-47F6-9AC1-C6B8182A2E09}" type="datetime1">
              <a:rPr lang="it-IT" smtClean="0"/>
              <a:t>14/12/2021</a:t>
            </a:fld>
            <a:endParaRPr lang="it-IT" dirty="0"/>
          </a:p>
        </p:txBody>
      </p:sp>
      <p:sp>
        <p:nvSpPr>
          <p:cNvPr id="12" name="Segnaposto piè di pagina 5">
            <a:extLst>
              <a:ext uri="{FF2B5EF4-FFF2-40B4-BE49-F238E27FC236}">
                <a16:creationId xmlns:a16="http://schemas.microsoft.com/office/drawing/2014/main" id="{26E9D950-3512-BD4F-92ED-57301D0D788B}"/>
              </a:ext>
            </a:extLst>
          </p:cNvPr>
          <p:cNvSpPr>
            <a:spLocks noGrp="1"/>
          </p:cNvSpPr>
          <p:nvPr>
            <p:ph type="ftr" sz="quarter" idx="11"/>
          </p:nvPr>
        </p:nvSpPr>
        <p:spPr>
          <a:xfrm>
            <a:off x="4038600" y="6554470"/>
            <a:ext cx="4114800" cy="365125"/>
          </a:xfrm>
        </p:spPr>
        <p:txBody>
          <a:bodyPr/>
          <a:lstStyle>
            <a:lvl1pPr>
              <a:defRPr>
                <a:solidFill>
                  <a:schemeClr val="bg1"/>
                </a:solidFill>
              </a:defRPr>
            </a:lvl1pPr>
          </a:lstStyle>
          <a:p>
            <a:endParaRPr lang="it-IT"/>
          </a:p>
        </p:txBody>
      </p:sp>
      <p:sp>
        <p:nvSpPr>
          <p:cNvPr id="13" name="Segnaposto numero diapositiva 6">
            <a:extLst>
              <a:ext uri="{FF2B5EF4-FFF2-40B4-BE49-F238E27FC236}">
                <a16:creationId xmlns:a16="http://schemas.microsoft.com/office/drawing/2014/main" id="{6F1C97A9-CBAC-BB41-87A1-EAB973D8D52C}"/>
              </a:ext>
            </a:extLst>
          </p:cNvPr>
          <p:cNvSpPr>
            <a:spLocks noGrp="1"/>
          </p:cNvSpPr>
          <p:nvPr>
            <p:ph type="sldNum" sz="quarter" idx="12"/>
          </p:nvPr>
        </p:nvSpPr>
        <p:spPr>
          <a:xfrm>
            <a:off x="8610600" y="6554470"/>
            <a:ext cx="2743200" cy="365125"/>
          </a:xfrm>
        </p:spPr>
        <p:txBody>
          <a:bodyPr/>
          <a:lstStyle>
            <a:lvl1pPr>
              <a:defRPr>
                <a:solidFill>
                  <a:schemeClr val="bg1"/>
                </a:solidFill>
              </a:defRPr>
            </a:lvl1pPr>
          </a:lstStyle>
          <a:p>
            <a:fld id="{10AFF00E-9DC3-7240-8851-04147A744FC9}" type="slidenum">
              <a:rPr lang="it-IT" smtClean="0"/>
              <a:pPr/>
              <a:t>‹N›</a:t>
            </a:fld>
            <a:endParaRPr lang="it-IT" dirty="0"/>
          </a:p>
        </p:txBody>
      </p:sp>
      <p:sp>
        <p:nvSpPr>
          <p:cNvPr id="14" name="Titolo 1">
            <a:extLst>
              <a:ext uri="{FF2B5EF4-FFF2-40B4-BE49-F238E27FC236}">
                <a16:creationId xmlns:a16="http://schemas.microsoft.com/office/drawing/2014/main" id="{E2638BD4-234F-8442-AB85-AEDC47536D13}"/>
              </a:ext>
            </a:extLst>
          </p:cNvPr>
          <p:cNvSpPr>
            <a:spLocks noGrp="1"/>
          </p:cNvSpPr>
          <p:nvPr>
            <p:ph type="ctrTitle" idx="4294967295"/>
          </p:nvPr>
        </p:nvSpPr>
        <p:spPr>
          <a:xfrm>
            <a:off x="1813560" y="335280"/>
            <a:ext cx="9296400" cy="594360"/>
          </a:xfrm>
        </p:spPr>
        <p:txBody>
          <a:bodyPr>
            <a:normAutofit fontScale="90000"/>
          </a:bodyPr>
          <a:lstStyle/>
          <a:p>
            <a:r>
              <a:rPr lang="it-IT"/>
              <a:t>Fare clic per modificare lo stile del titolo dello schema</a:t>
            </a:r>
            <a:endParaRPr lang="it-IT" dirty="0"/>
          </a:p>
        </p:txBody>
      </p:sp>
    </p:spTree>
    <p:extLst>
      <p:ext uri="{BB962C8B-B14F-4D97-AF65-F5344CB8AC3E}">
        <p14:creationId xmlns:p14="http://schemas.microsoft.com/office/powerpoint/2010/main" val="2446598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magine con didascalia">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7A8DDB23-601F-5F41-85FF-2695647E9E02}"/>
              </a:ext>
            </a:extLst>
          </p:cNvPr>
          <p:cNvPicPr>
            <a:picLocks noChangeAspect="1"/>
          </p:cNvPicPr>
          <p:nvPr userDrawn="1"/>
        </p:nvPicPr>
        <p:blipFill>
          <a:blip r:embed="rId2"/>
          <a:stretch>
            <a:fillRect/>
          </a:stretch>
        </p:blipFill>
        <p:spPr>
          <a:xfrm>
            <a:off x="-1793" y="-12358"/>
            <a:ext cx="12181435" cy="6863953"/>
          </a:xfrm>
          <a:prstGeom prst="rect">
            <a:avLst/>
          </a:prstGeom>
        </p:spPr>
      </p:pic>
      <p:pic>
        <p:nvPicPr>
          <p:cNvPr id="9" name="Immagine 8">
            <a:extLst>
              <a:ext uri="{FF2B5EF4-FFF2-40B4-BE49-F238E27FC236}">
                <a16:creationId xmlns:a16="http://schemas.microsoft.com/office/drawing/2014/main" id="{ED204A8C-8881-474C-B242-3F4F61D80C69}"/>
              </a:ext>
            </a:extLst>
          </p:cNvPr>
          <p:cNvPicPr>
            <a:picLocks noChangeAspect="1"/>
          </p:cNvPicPr>
          <p:nvPr userDrawn="1"/>
        </p:nvPicPr>
        <p:blipFill>
          <a:blip r:embed="rId3"/>
          <a:stretch>
            <a:fillRect/>
          </a:stretch>
        </p:blipFill>
        <p:spPr>
          <a:xfrm>
            <a:off x="195796" y="207963"/>
            <a:ext cx="881743" cy="1255077"/>
          </a:xfrm>
          <a:prstGeom prst="rect">
            <a:avLst/>
          </a:prstGeom>
        </p:spPr>
      </p:pic>
      <p:sp>
        <p:nvSpPr>
          <p:cNvPr id="3" name="Segnaposto immagine 2">
            <a:extLst>
              <a:ext uri="{FF2B5EF4-FFF2-40B4-BE49-F238E27FC236}">
                <a16:creationId xmlns:a16="http://schemas.microsoft.com/office/drawing/2014/main" id="{CE2423AC-2FBD-5143-8016-EB35F2E4CDE9}"/>
              </a:ext>
            </a:extLst>
          </p:cNvPr>
          <p:cNvSpPr>
            <a:spLocks noGrp="1"/>
          </p:cNvSpPr>
          <p:nvPr>
            <p:ph type="pic" idx="1"/>
          </p:nvPr>
        </p:nvSpPr>
        <p:spPr>
          <a:xfrm>
            <a:off x="5183188" y="2057400"/>
            <a:ext cx="6172200" cy="38036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p>
        </p:txBody>
      </p:sp>
      <p:sp>
        <p:nvSpPr>
          <p:cNvPr id="4" name="Segnaposto testo 3">
            <a:extLst>
              <a:ext uri="{FF2B5EF4-FFF2-40B4-BE49-F238E27FC236}">
                <a16:creationId xmlns:a16="http://schemas.microsoft.com/office/drawing/2014/main" id="{8DB371B7-A43D-D341-90FD-ADAD71A8C0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750948CB-9199-9446-8E00-DF9CD6AA83E6}"/>
              </a:ext>
            </a:extLst>
          </p:cNvPr>
          <p:cNvSpPr>
            <a:spLocks noGrp="1"/>
          </p:cNvSpPr>
          <p:nvPr>
            <p:ph type="dt" sz="half" idx="10"/>
          </p:nvPr>
        </p:nvSpPr>
        <p:spPr>
          <a:xfrm>
            <a:off x="838200" y="6554470"/>
            <a:ext cx="2743200" cy="365125"/>
          </a:xfrm>
        </p:spPr>
        <p:txBody>
          <a:bodyPr/>
          <a:lstStyle>
            <a:lvl1pPr>
              <a:defRPr>
                <a:solidFill>
                  <a:schemeClr val="bg1"/>
                </a:solidFill>
              </a:defRPr>
            </a:lvl1pPr>
          </a:lstStyle>
          <a:p>
            <a:fld id="{6368FB10-6A2A-4650-8049-F84488E8FA8A}" type="datetime1">
              <a:rPr lang="it-IT" smtClean="0"/>
              <a:t>14/12/2021</a:t>
            </a:fld>
            <a:endParaRPr lang="it-IT" dirty="0"/>
          </a:p>
        </p:txBody>
      </p:sp>
      <p:sp>
        <p:nvSpPr>
          <p:cNvPr id="6" name="Segnaposto piè di pagina 5">
            <a:extLst>
              <a:ext uri="{FF2B5EF4-FFF2-40B4-BE49-F238E27FC236}">
                <a16:creationId xmlns:a16="http://schemas.microsoft.com/office/drawing/2014/main" id="{D9D915CC-2D26-C24F-9B73-8D2A1C446EDD}"/>
              </a:ext>
            </a:extLst>
          </p:cNvPr>
          <p:cNvSpPr>
            <a:spLocks noGrp="1"/>
          </p:cNvSpPr>
          <p:nvPr>
            <p:ph type="ftr" sz="quarter" idx="11"/>
          </p:nvPr>
        </p:nvSpPr>
        <p:spPr>
          <a:xfrm>
            <a:off x="4038600" y="6554470"/>
            <a:ext cx="4114800" cy="365125"/>
          </a:xfrm>
        </p:spPr>
        <p:txBody>
          <a:bodyPr/>
          <a:lstStyle>
            <a:lvl1pPr>
              <a:defRPr>
                <a:solidFill>
                  <a:schemeClr val="bg1"/>
                </a:solidFill>
              </a:defRPr>
            </a:lvl1pPr>
          </a:lstStyle>
          <a:p>
            <a:endParaRPr lang="it-IT"/>
          </a:p>
        </p:txBody>
      </p:sp>
      <p:sp>
        <p:nvSpPr>
          <p:cNvPr id="7" name="Segnaposto numero diapositiva 6">
            <a:extLst>
              <a:ext uri="{FF2B5EF4-FFF2-40B4-BE49-F238E27FC236}">
                <a16:creationId xmlns:a16="http://schemas.microsoft.com/office/drawing/2014/main" id="{B1AF07B7-370F-AD4F-882B-6EE500B92B75}"/>
              </a:ext>
            </a:extLst>
          </p:cNvPr>
          <p:cNvSpPr>
            <a:spLocks noGrp="1"/>
          </p:cNvSpPr>
          <p:nvPr>
            <p:ph type="sldNum" sz="quarter" idx="12"/>
          </p:nvPr>
        </p:nvSpPr>
        <p:spPr>
          <a:xfrm>
            <a:off x="8610600" y="6554470"/>
            <a:ext cx="2743200" cy="365125"/>
          </a:xfrm>
        </p:spPr>
        <p:txBody>
          <a:bodyPr/>
          <a:lstStyle>
            <a:lvl1pPr>
              <a:defRPr>
                <a:solidFill>
                  <a:schemeClr val="bg1"/>
                </a:solidFill>
              </a:defRPr>
            </a:lvl1pPr>
          </a:lstStyle>
          <a:p>
            <a:fld id="{10AFF00E-9DC3-7240-8851-04147A744FC9}" type="slidenum">
              <a:rPr lang="it-IT" smtClean="0"/>
              <a:pPr/>
              <a:t>‹N›</a:t>
            </a:fld>
            <a:endParaRPr lang="it-IT" dirty="0"/>
          </a:p>
        </p:txBody>
      </p:sp>
      <p:sp>
        <p:nvSpPr>
          <p:cNvPr id="12" name="Titolo 1">
            <a:extLst>
              <a:ext uri="{FF2B5EF4-FFF2-40B4-BE49-F238E27FC236}">
                <a16:creationId xmlns:a16="http://schemas.microsoft.com/office/drawing/2014/main" id="{0D278940-B9DB-0941-A225-9422E2ACC7B2}"/>
              </a:ext>
            </a:extLst>
          </p:cNvPr>
          <p:cNvSpPr>
            <a:spLocks noGrp="1"/>
          </p:cNvSpPr>
          <p:nvPr>
            <p:ph type="ctrTitle" idx="4294967295"/>
          </p:nvPr>
        </p:nvSpPr>
        <p:spPr>
          <a:xfrm>
            <a:off x="1813560" y="335280"/>
            <a:ext cx="9296400" cy="594360"/>
          </a:xfrm>
        </p:spPr>
        <p:txBody>
          <a:bodyPr>
            <a:normAutofit fontScale="90000"/>
          </a:bodyPr>
          <a:lstStyle/>
          <a:p>
            <a:r>
              <a:rPr lang="it-IT"/>
              <a:t>Fare clic per modificare lo stile del titolo dello schema</a:t>
            </a:r>
            <a:endParaRPr lang="it-IT" dirty="0"/>
          </a:p>
        </p:txBody>
      </p:sp>
    </p:spTree>
    <p:extLst>
      <p:ext uri="{BB962C8B-B14F-4D97-AF65-F5344CB8AC3E}">
        <p14:creationId xmlns:p14="http://schemas.microsoft.com/office/powerpoint/2010/main" val="1982081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813107-E37E-F441-9DCE-4BBF21DC920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EAA26D94-3F0D-F544-8646-6079DC50205E}"/>
              </a:ext>
            </a:extLst>
          </p:cNvPr>
          <p:cNvSpPr>
            <a:spLocks noGrp="1"/>
          </p:cNvSpPr>
          <p:nvPr>
            <p:ph type="body" orient="vert" idx="1"/>
          </p:nvPr>
        </p:nvSpPr>
        <p:spPr/>
        <p:txBody>
          <a:bodyPr vert="eaVert"/>
          <a:lstStyle/>
          <a:p>
            <a:pPr lvl="0"/>
            <a:r>
              <a:rPr lang="it-IT"/>
              <a:t>Modifica gli stili del testo dello schema</a:t>
            </a:r>
          </a:p>
        </p:txBody>
      </p:sp>
      <p:sp>
        <p:nvSpPr>
          <p:cNvPr id="4" name="Segnaposto data 3">
            <a:extLst>
              <a:ext uri="{FF2B5EF4-FFF2-40B4-BE49-F238E27FC236}">
                <a16:creationId xmlns:a16="http://schemas.microsoft.com/office/drawing/2014/main" id="{1D56D9EC-8B3F-684E-A3FE-1D984703C71F}"/>
              </a:ext>
            </a:extLst>
          </p:cNvPr>
          <p:cNvSpPr>
            <a:spLocks noGrp="1"/>
          </p:cNvSpPr>
          <p:nvPr>
            <p:ph type="dt" sz="half" idx="10"/>
          </p:nvPr>
        </p:nvSpPr>
        <p:spPr/>
        <p:txBody>
          <a:bodyPr/>
          <a:lstStyle/>
          <a:p>
            <a:fld id="{E4D085CE-B3AB-44CF-A526-82878F1676C7}" type="datetime1">
              <a:rPr lang="it-IT" smtClean="0"/>
              <a:t>14/12/2021</a:t>
            </a:fld>
            <a:endParaRPr lang="it-IT"/>
          </a:p>
        </p:txBody>
      </p:sp>
      <p:sp>
        <p:nvSpPr>
          <p:cNvPr id="5" name="Segnaposto piè di pagina 4">
            <a:extLst>
              <a:ext uri="{FF2B5EF4-FFF2-40B4-BE49-F238E27FC236}">
                <a16:creationId xmlns:a16="http://schemas.microsoft.com/office/drawing/2014/main" id="{5CF803E2-10FE-7046-A7A1-A602979C5FD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A5867A5-7952-B748-B2F1-223107EEC66C}"/>
              </a:ext>
            </a:extLst>
          </p:cNvPr>
          <p:cNvSpPr>
            <a:spLocks noGrp="1"/>
          </p:cNvSpPr>
          <p:nvPr>
            <p:ph type="sldNum" sz="quarter" idx="12"/>
          </p:nvPr>
        </p:nvSpPr>
        <p:spPr/>
        <p:txBody>
          <a:bodyPr/>
          <a:lstStyle/>
          <a:p>
            <a:fld id="{10AFF00E-9DC3-7240-8851-04147A744FC9}" type="slidenum">
              <a:rPr lang="it-IT" smtClean="0"/>
              <a:t>‹N›</a:t>
            </a:fld>
            <a:endParaRPr lang="it-IT"/>
          </a:p>
        </p:txBody>
      </p:sp>
    </p:spTree>
    <p:extLst>
      <p:ext uri="{BB962C8B-B14F-4D97-AF65-F5344CB8AC3E}">
        <p14:creationId xmlns:p14="http://schemas.microsoft.com/office/powerpoint/2010/main" val="2492730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BAC3C5F5-BCB1-B946-9CD1-956282B17A5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4BDE77B-C7AC-4945-A6BF-03DD9801D586}"/>
              </a:ext>
            </a:extLst>
          </p:cNvPr>
          <p:cNvSpPr>
            <a:spLocks noGrp="1"/>
          </p:cNvSpPr>
          <p:nvPr>
            <p:ph type="body" orient="vert" idx="1"/>
          </p:nvPr>
        </p:nvSpPr>
        <p:spPr>
          <a:xfrm>
            <a:off x="838200" y="365125"/>
            <a:ext cx="7734300" cy="5811838"/>
          </a:xfrm>
        </p:spPr>
        <p:txBody>
          <a:bodyPr vert="eaVert"/>
          <a:lstStyle/>
          <a:p>
            <a:pPr lvl="0"/>
            <a:r>
              <a:rPr lang="it-IT"/>
              <a:t>Modifica gli stili del testo dello schema</a:t>
            </a:r>
          </a:p>
        </p:txBody>
      </p:sp>
      <p:sp>
        <p:nvSpPr>
          <p:cNvPr id="4" name="Segnaposto data 3">
            <a:extLst>
              <a:ext uri="{FF2B5EF4-FFF2-40B4-BE49-F238E27FC236}">
                <a16:creationId xmlns:a16="http://schemas.microsoft.com/office/drawing/2014/main" id="{829B907D-036F-6D43-9433-4901BE71A44A}"/>
              </a:ext>
            </a:extLst>
          </p:cNvPr>
          <p:cNvSpPr>
            <a:spLocks noGrp="1"/>
          </p:cNvSpPr>
          <p:nvPr>
            <p:ph type="dt" sz="half" idx="10"/>
          </p:nvPr>
        </p:nvSpPr>
        <p:spPr/>
        <p:txBody>
          <a:bodyPr/>
          <a:lstStyle/>
          <a:p>
            <a:fld id="{4100ED55-0E37-4EC5-BAB3-3AADE2DE1169}" type="datetime1">
              <a:rPr lang="it-IT" smtClean="0"/>
              <a:t>14/12/2021</a:t>
            </a:fld>
            <a:endParaRPr lang="it-IT"/>
          </a:p>
        </p:txBody>
      </p:sp>
      <p:sp>
        <p:nvSpPr>
          <p:cNvPr id="5" name="Segnaposto piè di pagina 4">
            <a:extLst>
              <a:ext uri="{FF2B5EF4-FFF2-40B4-BE49-F238E27FC236}">
                <a16:creationId xmlns:a16="http://schemas.microsoft.com/office/drawing/2014/main" id="{27EAB9FE-7390-C14A-8638-4E9430455C0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ECA8512-DB80-F549-B199-330A5C970075}"/>
              </a:ext>
            </a:extLst>
          </p:cNvPr>
          <p:cNvSpPr>
            <a:spLocks noGrp="1"/>
          </p:cNvSpPr>
          <p:nvPr>
            <p:ph type="sldNum" sz="quarter" idx="12"/>
          </p:nvPr>
        </p:nvSpPr>
        <p:spPr/>
        <p:txBody>
          <a:bodyPr/>
          <a:lstStyle/>
          <a:p>
            <a:fld id="{10AFF00E-9DC3-7240-8851-04147A744FC9}" type="slidenum">
              <a:rPr lang="it-IT" smtClean="0"/>
              <a:t>‹N›</a:t>
            </a:fld>
            <a:endParaRPr lang="it-IT"/>
          </a:p>
        </p:txBody>
      </p:sp>
    </p:spTree>
    <p:extLst>
      <p:ext uri="{BB962C8B-B14F-4D97-AF65-F5344CB8AC3E}">
        <p14:creationId xmlns:p14="http://schemas.microsoft.com/office/powerpoint/2010/main" val="4275390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P Divider 1">
    <p:bg>
      <p:bgPr>
        <a:solidFill>
          <a:schemeClr val="tx2">
            <a:lumMod val="50000"/>
          </a:schemeClr>
        </a:solidFill>
        <a:effectLst/>
      </p:bgPr>
    </p:bg>
    <p:spTree>
      <p:nvGrpSpPr>
        <p:cNvPr id="1" name=""/>
        <p:cNvGrpSpPr/>
        <p:nvPr/>
      </p:nvGrpSpPr>
      <p:grpSpPr>
        <a:xfrm>
          <a:off x="0" y="0"/>
          <a:ext cx="0" cy="0"/>
          <a:chOff x="0" y="0"/>
          <a:chExt cx="0" cy="0"/>
        </a:xfrm>
      </p:grpSpPr>
      <p:grpSp>
        <p:nvGrpSpPr>
          <p:cNvPr id="71" name="SP Agenda Section" hidden="1">
            <a:extLst>
              <a:ext uri="{FF2B5EF4-FFF2-40B4-BE49-F238E27FC236}">
                <a16:creationId xmlns:a16="http://schemas.microsoft.com/office/drawing/2014/main" id="{91D61CFA-1A29-4B89-8F49-1E216E25DD2B}"/>
              </a:ext>
            </a:extLst>
          </p:cNvPr>
          <p:cNvGrpSpPr>
            <a:grpSpLocks/>
          </p:cNvGrpSpPr>
          <p:nvPr userDrawn="1"/>
        </p:nvGrpSpPr>
        <p:grpSpPr>
          <a:xfrm>
            <a:off x="1284761" y="4096092"/>
            <a:ext cx="10080000" cy="369332"/>
            <a:chOff x="1797664" y="2085631"/>
            <a:chExt cx="5940745" cy="369332"/>
          </a:xfrm>
        </p:grpSpPr>
        <p:sp>
          <p:nvSpPr>
            <p:cNvPr id="72" name="Textbox" hidden="1">
              <a:extLst>
                <a:ext uri="{FF2B5EF4-FFF2-40B4-BE49-F238E27FC236}">
                  <a16:creationId xmlns:a16="http://schemas.microsoft.com/office/drawing/2014/main" id="{8BF45C0E-D24F-4800-98B2-20E0A3AC8C3F}"/>
                </a:ext>
              </a:extLst>
            </p:cNvPr>
            <p:cNvSpPr txBox="1">
              <a:spLocks/>
            </p:cNvSpPr>
            <p:nvPr userDrawn="1"/>
          </p:nvSpPr>
          <p:spPr>
            <a:xfrm>
              <a:off x="2140025" y="2085631"/>
              <a:ext cx="5598384" cy="369332"/>
            </a:xfrm>
            <a:prstGeom prst="rect">
              <a:avLst/>
            </a:prstGeom>
            <a:noFill/>
          </p:spPr>
          <p:txBody>
            <a:bodyPr wrap="square" rtlCol="0" anchor="ctr">
              <a:noAutofit/>
            </a:bodyPr>
            <a:lstStyle/>
            <a:p>
              <a:pPr defTabSz="9324935">
                <a:tabLst>
                  <a:tab pos="9502552" algn="l"/>
                </a:tabLst>
                <a:defRPr/>
              </a:pPr>
              <a:r>
                <a:rPr lang="en-US" sz="3596" b="1">
                  <a:solidFill>
                    <a:srgbClr val="000000"/>
                  </a:solidFill>
                </a:rPr>
                <a:t>&lt;TEXT&gt;</a:t>
              </a:r>
            </a:p>
          </p:txBody>
        </p:sp>
        <p:sp>
          <p:nvSpPr>
            <p:cNvPr id="73" name="Textbox" hidden="1">
              <a:extLst>
                <a:ext uri="{FF2B5EF4-FFF2-40B4-BE49-F238E27FC236}">
                  <a16:creationId xmlns:a16="http://schemas.microsoft.com/office/drawing/2014/main" id="{B36140C3-09D5-4D3F-906D-270C63E34027}"/>
                </a:ext>
              </a:extLst>
            </p:cNvPr>
            <p:cNvSpPr txBox="1">
              <a:spLocks/>
            </p:cNvSpPr>
            <p:nvPr userDrawn="1"/>
          </p:nvSpPr>
          <p:spPr>
            <a:xfrm>
              <a:off x="1797664" y="2085631"/>
              <a:ext cx="379556" cy="369332"/>
            </a:xfrm>
            <a:prstGeom prst="rect">
              <a:avLst/>
            </a:prstGeom>
            <a:noFill/>
          </p:spPr>
          <p:txBody>
            <a:bodyPr wrap="none" rtlCol="0" anchor="ctr">
              <a:noAutofit/>
            </a:bodyPr>
            <a:lstStyle/>
            <a:p>
              <a:pPr algn="ctr" defTabSz="913486">
                <a:defRPr/>
              </a:pPr>
              <a:r>
                <a:rPr lang="en-US" sz="3596" b="1">
                  <a:solidFill>
                    <a:srgbClr val="000000"/>
                  </a:solidFill>
                </a:rPr>
                <a:t>&lt;N&gt;</a:t>
              </a:r>
            </a:p>
          </p:txBody>
        </p:sp>
        <p:sp>
          <p:nvSpPr>
            <p:cNvPr id="74" name="Textbox" hidden="1">
              <a:extLst>
                <a:ext uri="{FF2B5EF4-FFF2-40B4-BE49-F238E27FC236}">
                  <a16:creationId xmlns:a16="http://schemas.microsoft.com/office/drawing/2014/main" id="{871FFF1F-6558-47A3-B57A-1327C25BF06E}"/>
                </a:ext>
              </a:extLst>
            </p:cNvPr>
            <p:cNvSpPr txBox="1">
              <a:spLocks/>
            </p:cNvSpPr>
            <p:nvPr userDrawn="1"/>
          </p:nvSpPr>
          <p:spPr>
            <a:xfrm>
              <a:off x="6912263" y="2085631"/>
              <a:ext cx="0" cy="0"/>
            </a:xfrm>
            <a:prstGeom prst="rect">
              <a:avLst/>
            </a:prstGeom>
            <a:noFill/>
          </p:spPr>
          <p:txBody>
            <a:bodyPr wrap="none" rtlCol="0" anchor="ctr">
              <a:noAutofit/>
            </a:bodyPr>
            <a:lstStyle/>
            <a:p>
              <a:pPr algn="r" defTabSz="913486">
                <a:defRPr/>
              </a:pPr>
              <a:r>
                <a:rPr lang="en-US" sz="999">
                  <a:solidFill>
                    <a:srgbClr val="000000">
                      <a:alpha val="0"/>
                    </a:srgbClr>
                  </a:solidFill>
                </a:rPr>
                <a:t>&lt;P&gt;</a:t>
              </a:r>
            </a:p>
          </p:txBody>
        </p:sp>
        <p:sp>
          <p:nvSpPr>
            <p:cNvPr id="75" name="Textbox" hidden="1">
              <a:extLst>
                <a:ext uri="{FF2B5EF4-FFF2-40B4-BE49-F238E27FC236}">
                  <a16:creationId xmlns:a16="http://schemas.microsoft.com/office/drawing/2014/main" id="{98FFC8B2-AAEA-4B46-BACD-C8587958201A}"/>
                </a:ext>
              </a:extLst>
            </p:cNvPr>
            <p:cNvSpPr txBox="1">
              <a:spLocks/>
            </p:cNvSpPr>
            <p:nvPr userDrawn="1"/>
          </p:nvSpPr>
          <p:spPr>
            <a:xfrm>
              <a:off x="6912263" y="2085631"/>
              <a:ext cx="0" cy="0"/>
            </a:xfrm>
            <a:prstGeom prst="rect">
              <a:avLst/>
            </a:prstGeom>
            <a:noFill/>
          </p:spPr>
          <p:txBody>
            <a:bodyPr wrap="none" rtlCol="0" anchor="ctr">
              <a:noAutofit/>
            </a:bodyPr>
            <a:lstStyle/>
            <a:p>
              <a:pPr defTabSz="913486">
                <a:defRPr/>
              </a:pPr>
              <a:r>
                <a:rPr lang="en-US" sz="999">
                  <a:solidFill>
                    <a:srgbClr val="000000">
                      <a:alpha val="0"/>
                    </a:srgbClr>
                  </a:solidFill>
                </a:rPr>
                <a:t>&lt;TIMESLOT&gt;</a:t>
              </a:r>
            </a:p>
          </p:txBody>
        </p:sp>
        <p:sp>
          <p:nvSpPr>
            <p:cNvPr id="76" name="Textbox" hidden="1">
              <a:extLst>
                <a:ext uri="{FF2B5EF4-FFF2-40B4-BE49-F238E27FC236}">
                  <a16:creationId xmlns:a16="http://schemas.microsoft.com/office/drawing/2014/main" id="{0E8F7A35-E5F6-48B1-BC2B-4D8D2886AA71}"/>
                </a:ext>
              </a:extLst>
            </p:cNvPr>
            <p:cNvSpPr txBox="1">
              <a:spLocks/>
            </p:cNvSpPr>
            <p:nvPr userDrawn="1"/>
          </p:nvSpPr>
          <p:spPr>
            <a:xfrm>
              <a:off x="6912263" y="2085631"/>
              <a:ext cx="0" cy="0"/>
            </a:xfrm>
            <a:prstGeom prst="rect">
              <a:avLst/>
            </a:prstGeom>
            <a:noFill/>
          </p:spPr>
          <p:txBody>
            <a:bodyPr wrap="none" rtlCol="0" anchor="ctr">
              <a:noAutofit/>
            </a:bodyPr>
            <a:lstStyle/>
            <a:p>
              <a:pPr defTabSz="913486">
                <a:defRPr/>
              </a:pPr>
              <a:r>
                <a:rPr lang="en-US" sz="999">
                  <a:solidFill>
                    <a:srgbClr val="000000">
                      <a:alpha val="0"/>
                    </a:srgbClr>
                  </a:solidFill>
                </a:rPr>
                <a:t>&lt;RESPONSIBLE&gt;</a:t>
              </a:r>
            </a:p>
          </p:txBody>
        </p:sp>
        <p:sp>
          <p:nvSpPr>
            <p:cNvPr id="77" name="Textbox" hidden="1">
              <a:extLst>
                <a:ext uri="{FF2B5EF4-FFF2-40B4-BE49-F238E27FC236}">
                  <a16:creationId xmlns:a16="http://schemas.microsoft.com/office/drawing/2014/main" id="{D42D33A2-C40A-44B6-BE0C-4D7653C496BC}"/>
                </a:ext>
              </a:extLst>
            </p:cNvPr>
            <p:cNvSpPr txBox="1">
              <a:spLocks/>
            </p:cNvSpPr>
            <p:nvPr userDrawn="1"/>
          </p:nvSpPr>
          <p:spPr>
            <a:xfrm>
              <a:off x="6912263" y="2085631"/>
              <a:ext cx="0" cy="0"/>
            </a:xfrm>
            <a:prstGeom prst="rect">
              <a:avLst/>
            </a:prstGeom>
            <a:noFill/>
          </p:spPr>
          <p:txBody>
            <a:bodyPr wrap="none" rtlCol="0" anchor="ctr">
              <a:noAutofit/>
            </a:bodyPr>
            <a:lstStyle/>
            <a:p>
              <a:pPr defTabSz="913486">
                <a:defRPr/>
              </a:pPr>
              <a:r>
                <a:rPr lang="en-US" sz="999">
                  <a:solidFill>
                    <a:srgbClr val="000000">
                      <a:alpha val="0"/>
                    </a:srgbClr>
                  </a:solidFill>
                </a:rPr>
                <a:t>&lt;DURATION&gt;</a:t>
              </a:r>
            </a:p>
          </p:txBody>
        </p:sp>
      </p:grpSp>
      <p:sp>
        <p:nvSpPr>
          <p:cNvPr id="31" name="SP Agenda Notice" hidden="1"/>
          <p:cNvSpPr>
            <a:spLocks noGrp="1"/>
          </p:cNvSpPr>
          <p:nvPr>
            <p:ph sz="quarter" idx="13" hasCustomPrompt="1"/>
          </p:nvPr>
        </p:nvSpPr>
        <p:spPr>
          <a:xfrm>
            <a:off x="12344400" y="48315"/>
            <a:ext cx="3103200" cy="0"/>
          </a:xfrm>
          <a:prstGeom prst="rect">
            <a:avLst/>
          </a:prstGeom>
          <a:solidFill>
            <a:schemeClr val="accent2"/>
          </a:solidFill>
        </p:spPr>
        <p:txBody>
          <a:bodyPr>
            <a:noAutofit/>
          </a:bodyPr>
          <a:lstStyle>
            <a:lvl1pPr marL="0" indent="0">
              <a:buFontTx/>
              <a:buNone/>
              <a:defRPr sz="800" b="0" i="0" baseline="0">
                <a:solidFill>
                  <a:schemeClr val="tx1"/>
                </a:solidFill>
              </a:defRPr>
            </a:lvl1pPr>
            <a:lvl2pPr marL="172469" marR="0" indent="-171278" algn="l" defTabSz="683909" rtl="0" eaLnBrk="1" fontAlgn="base" latinLnBrk="0" hangingPunct="1">
              <a:lnSpc>
                <a:spcPct val="100000"/>
              </a:lnSpc>
              <a:spcBef>
                <a:spcPct val="0"/>
              </a:spcBef>
              <a:spcAft>
                <a:spcPts val="0"/>
              </a:spcAft>
              <a:buClrTx/>
              <a:buSzTx/>
              <a:buFont typeface="Arial" panose="020B0604020202020204" pitchFamily="34" charset="0"/>
              <a:buChar char="•"/>
              <a:tabLst/>
              <a:defRPr sz="800" baseline="0">
                <a:solidFill>
                  <a:schemeClr val="tx1"/>
                </a:solidFill>
              </a:defRPr>
            </a:lvl2pPr>
            <a:lvl3pPr>
              <a:defRPr sz="900"/>
            </a:lvl3pPr>
            <a:lvl4pPr>
              <a:defRPr sz="900"/>
            </a:lvl4pPr>
            <a:lvl5pPr>
              <a:defRPr sz="900"/>
            </a:lvl5pPr>
          </a:lstStyle>
          <a:p>
            <a:pPr lvl="0"/>
            <a:r>
              <a:rPr lang="en-US" noProof="0"/>
              <a:t>This is the SlideProof Agenda Layout</a:t>
            </a:r>
          </a:p>
          <a:p>
            <a:pPr lvl="0"/>
            <a:r>
              <a:rPr lang="en-US" noProof="0"/>
              <a:t>http://www.veodin.com/slideproof/manual/agenda/</a:t>
            </a:r>
          </a:p>
          <a:p>
            <a:pPr lvl="0"/>
            <a:r>
              <a:rPr lang="en-US" noProof="0"/>
              <a:t>Use the Selection Pane (Alt+F10) to make the hidden shapes of the Agenda visible. Make sure you group them again after editing and rename them with SlideProof &gt; Agenda &gt; Rename Agenda Groups</a:t>
            </a:r>
          </a:p>
          <a:p>
            <a:pPr lvl="0"/>
            <a:r>
              <a:rPr lang="en-US" noProof="0"/>
              <a:t>Expected group names are:</a:t>
            </a:r>
          </a:p>
          <a:p>
            <a:pPr lvl="1"/>
            <a:endParaRPr lang="en-US" noProof="0"/>
          </a:p>
          <a:p>
            <a:pPr lvl="1"/>
            <a:r>
              <a:rPr lang="en-US" noProof="0"/>
              <a:t>SP Agenda Section - Mandatory</a:t>
            </a:r>
          </a:p>
          <a:p>
            <a:pPr lvl="1"/>
            <a:r>
              <a:rPr lang="en-US" noProof="0"/>
              <a:t>SP Agenda Section Highlight - Highlight the current section</a:t>
            </a:r>
          </a:p>
          <a:p>
            <a:pPr lvl="1"/>
            <a:r>
              <a:rPr lang="en-US" noProof="0"/>
              <a:t>SP Agenda Subsection - Mandatory if showing subsections</a:t>
            </a:r>
          </a:p>
          <a:p>
            <a:pPr lvl="1"/>
            <a:r>
              <a:rPr lang="en-US" noProof="0"/>
              <a:t>SP Agenda Subsection Highlight - Highlight the current subsection</a:t>
            </a:r>
          </a:p>
          <a:p>
            <a:pPr lvl="0"/>
            <a:r>
              <a:rPr lang="en-US" noProof="0"/>
              <a:t>Any shapes or images inside the groups will appear on the agenda pages. This notice (SP Agenda Notice) will not appear on the agenda pages.</a:t>
            </a:r>
          </a:p>
          <a:p>
            <a:pPr lvl="0"/>
            <a:r>
              <a:rPr lang="en-US" noProof="0"/>
              <a:t>Valid text placeholders are:</a:t>
            </a:r>
          </a:p>
          <a:p>
            <a:pPr lvl="1"/>
            <a:endParaRPr lang="en-US" noProof="0"/>
          </a:p>
          <a:p>
            <a:pPr lvl="1"/>
            <a:r>
              <a:rPr lang="en-US" noProof="0"/>
              <a:t>Section number:</a:t>
            </a:r>
          </a:p>
          <a:p>
            <a:pPr lvl="1"/>
            <a:r>
              <a:rPr lang="en-US" noProof="0"/>
              <a:t>&lt;N&gt; for Arabic number 1, 2, 3</a:t>
            </a:r>
          </a:p>
          <a:p>
            <a:pPr lvl="1"/>
            <a:r>
              <a:rPr lang="en-US" noProof="0"/>
              <a:t>&lt;R&gt; for Roman numeral I, II, III</a:t>
            </a:r>
          </a:p>
          <a:p>
            <a:pPr lvl="1"/>
            <a:r>
              <a:rPr lang="en-US" noProof="0"/>
              <a:t>&lt;RL&gt; for lower-case Roman numeral </a:t>
            </a:r>
            <a:r>
              <a:rPr lang="en-US" noProof="0" err="1"/>
              <a:t>i</a:t>
            </a:r>
            <a:r>
              <a:rPr lang="en-US" noProof="0"/>
              <a:t>, ii, iii</a:t>
            </a:r>
          </a:p>
          <a:p>
            <a:pPr lvl="1"/>
            <a:r>
              <a:rPr lang="en-US" noProof="0"/>
              <a:t>&lt;A&gt; for alphabetic character A, B, C</a:t>
            </a:r>
          </a:p>
          <a:p>
            <a:pPr lvl="1"/>
            <a:r>
              <a:rPr lang="en-US" noProof="0"/>
              <a:t>&lt;AL&gt; for lower-case Alphabetic character</a:t>
            </a:r>
          </a:p>
          <a:p>
            <a:pPr lvl="1"/>
            <a:r>
              <a:rPr lang="en-US" noProof="0"/>
              <a:t>&lt;TEXT&gt;</a:t>
            </a:r>
          </a:p>
          <a:p>
            <a:pPr lvl="1"/>
            <a:r>
              <a:rPr lang="en-US" noProof="0"/>
              <a:t>&lt;RESPONSIBLE&gt;</a:t>
            </a:r>
          </a:p>
          <a:p>
            <a:pPr lvl="1"/>
            <a:r>
              <a:rPr lang="en-US" noProof="0"/>
              <a:t>&lt;TIMESLOT&gt;</a:t>
            </a:r>
          </a:p>
          <a:p>
            <a:pPr lvl="1"/>
            <a:r>
              <a:rPr lang="en-US" noProof="0"/>
              <a:t>&lt;DURATION&gt; for duration</a:t>
            </a:r>
          </a:p>
          <a:p>
            <a:pPr lvl="1"/>
            <a:r>
              <a:rPr lang="en-US" noProof="0"/>
              <a:t>&lt;P&gt; for page number</a:t>
            </a:r>
          </a:p>
          <a:p>
            <a:pPr lvl="0"/>
            <a:r>
              <a:rPr lang="en-US" noProof="0"/>
              <a:t>If you want the agenda to be vertically centered on each Agenda slide, rename this layout to:</a:t>
            </a:r>
          </a:p>
          <a:p>
            <a:pPr lvl="1"/>
            <a:endParaRPr lang="en-US" noProof="0"/>
          </a:p>
          <a:p>
            <a:pPr lvl="1"/>
            <a:r>
              <a:rPr lang="en-US" noProof="0"/>
              <a:t>SP Agenda Vertical</a:t>
            </a:r>
          </a:p>
        </p:txBody>
      </p:sp>
      <p:grpSp>
        <p:nvGrpSpPr>
          <p:cNvPr id="78" name="SP Agenda Subsection" hidden="1">
            <a:extLst>
              <a:ext uri="{FF2B5EF4-FFF2-40B4-BE49-F238E27FC236}">
                <a16:creationId xmlns:a16="http://schemas.microsoft.com/office/drawing/2014/main" id="{3CDEAECC-3C3D-40DC-8048-05157150AD6E}"/>
              </a:ext>
            </a:extLst>
          </p:cNvPr>
          <p:cNvGrpSpPr>
            <a:grpSpLocks/>
          </p:cNvGrpSpPr>
          <p:nvPr userDrawn="1"/>
        </p:nvGrpSpPr>
        <p:grpSpPr>
          <a:xfrm>
            <a:off x="1284761" y="4096092"/>
            <a:ext cx="10080000" cy="369332"/>
            <a:chOff x="1797664" y="2085631"/>
            <a:chExt cx="5940745" cy="369332"/>
          </a:xfrm>
        </p:grpSpPr>
        <p:sp>
          <p:nvSpPr>
            <p:cNvPr id="79" name="Textbox" hidden="1">
              <a:extLst>
                <a:ext uri="{FF2B5EF4-FFF2-40B4-BE49-F238E27FC236}">
                  <a16:creationId xmlns:a16="http://schemas.microsoft.com/office/drawing/2014/main" id="{584D4FFB-892A-49C8-973F-893B258E19BF}"/>
                </a:ext>
              </a:extLst>
            </p:cNvPr>
            <p:cNvSpPr txBox="1">
              <a:spLocks/>
            </p:cNvSpPr>
            <p:nvPr userDrawn="1"/>
          </p:nvSpPr>
          <p:spPr>
            <a:xfrm>
              <a:off x="2140025" y="2085631"/>
              <a:ext cx="5598384" cy="369332"/>
            </a:xfrm>
            <a:prstGeom prst="rect">
              <a:avLst/>
            </a:prstGeom>
            <a:noFill/>
          </p:spPr>
          <p:txBody>
            <a:bodyPr wrap="square" rtlCol="0" anchor="ctr">
              <a:noAutofit/>
            </a:bodyPr>
            <a:lstStyle/>
            <a:p>
              <a:pPr defTabSz="9324935">
                <a:tabLst>
                  <a:tab pos="9502552" algn="l"/>
                </a:tabLst>
                <a:defRPr/>
              </a:pPr>
              <a:r>
                <a:rPr lang="en-US" sz="3596" b="1">
                  <a:solidFill>
                    <a:srgbClr val="000000"/>
                  </a:solidFill>
                </a:rPr>
                <a:t>&lt;TEXT&gt;</a:t>
              </a:r>
            </a:p>
          </p:txBody>
        </p:sp>
        <p:sp>
          <p:nvSpPr>
            <p:cNvPr id="80" name="Textbox" hidden="1">
              <a:extLst>
                <a:ext uri="{FF2B5EF4-FFF2-40B4-BE49-F238E27FC236}">
                  <a16:creationId xmlns:a16="http://schemas.microsoft.com/office/drawing/2014/main" id="{BB144044-4B4E-495D-8D8D-9D01BCCA9A24}"/>
                </a:ext>
              </a:extLst>
            </p:cNvPr>
            <p:cNvSpPr txBox="1">
              <a:spLocks/>
            </p:cNvSpPr>
            <p:nvPr userDrawn="1"/>
          </p:nvSpPr>
          <p:spPr>
            <a:xfrm>
              <a:off x="1797664" y="2085631"/>
              <a:ext cx="379556" cy="369332"/>
            </a:xfrm>
            <a:prstGeom prst="rect">
              <a:avLst/>
            </a:prstGeom>
            <a:noFill/>
          </p:spPr>
          <p:txBody>
            <a:bodyPr wrap="none" rtlCol="0" anchor="ctr">
              <a:noAutofit/>
            </a:bodyPr>
            <a:lstStyle/>
            <a:p>
              <a:pPr algn="ctr" defTabSz="913486">
                <a:defRPr/>
              </a:pPr>
              <a:r>
                <a:rPr lang="en-US" sz="3596" b="1">
                  <a:solidFill>
                    <a:srgbClr val="000000"/>
                  </a:solidFill>
                </a:rPr>
                <a:t>&lt;N&gt;</a:t>
              </a:r>
            </a:p>
          </p:txBody>
        </p:sp>
        <p:sp>
          <p:nvSpPr>
            <p:cNvPr id="81" name="Textbox" hidden="1">
              <a:extLst>
                <a:ext uri="{FF2B5EF4-FFF2-40B4-BE49-F238E27FC236}">
                  <a16:creationId xmlns:a16="http://schemas.microsoft.com/office/drawing/2014/main" id="{72849E41-8C22-4F28-A058-02BC25DF49BB}"/>
                </a:ext>
              </a:extLst>
            </p:cNvPr>
            <p:cNvSpPr txBox="1">
              <a:spLocks/>
            </p:cNvSpPr>
            <p:nvPr userDrawn="1"/>
          </p:nvSpPr>
          <p:spPr>
            <a:xfrm>
              <a:off x="6912263" y="2086339"/>
              <a:ext cx="0" cy="0"/>
            </a:xfrm>
            <a:prstGeom prst="rect">
              <a:avLst/>
            </a:prstGeom>
            <a:noFill/>
          </p:spPr>
          <p:txBody>
            <a:bodyPr wrap="none" rtlCol="0" anchor="ctr">
              <a:noAutofit/>
            </a:bodyPr>
            <a:lstStyle/>
            <a:p>
              <a:pPr algn="r" defTabSz="913486">
                <a:defRPr/>
              </a:pPr>
              <a:r>
                <a:rPr lang="en-US" sz="999" b="1">
                  <a:solidFill>
                    <a:srgbClr val="000000">
                      <a:alpha val="0"/>
                    </a:srgbClr>
                  </a:solidFill>
                </a:rPr>
                <a:t>&lt;P&gt;</a:t>
              </a:r>
            </a:p>
          </p:txBody>
        </p:sp>
        <p:sp>
          <p:nvSpPr>
            <p:cNvPr id="82" name="Textbox" hidden="1">
              <a:extLst>
                <a:ext uri="{FF2B5EF4-FFF2-40B4-BE49-F238E27FC236}">
                  <a16:creationId xmlns:a16="http://schemas.microsoft.com/office/drawing/2014/main" id="{CA1BEB0B-B88B-4782-BF66-3BC90122CA1F}"/>
                </a:ext>
              </a:extLst>
            </p:cNvPr>
            <p:cNvSpPr txBox="1">
              <a:spLocks/>
            </p:cNvSpPr>
            <p:nvPr userDrawn="1"/>
          </p:nvSpPr>
          <p:spPr>
            <a:xfrm>
              <a:off x="6912263" y="2086339"/>
              <a:ext cx="0" cy="0"/>
            </a:xfrm>
            <a:prstGeom prst="rect">
              <a:avLst/>
            </a:prstGeom>
            <a:noFill/>
          </p:spPr>
          <p:txBody>
            <a:bodyPr wrap="none" rtlCol="0" anchor="ctr">
              <a:noAutofit/>
            </a:bodyPr>
            <a:lstStyle/>
            <a:p>
              <a:pPr defTabSz="913486">
                <a:defRPr/>
              </a:pPr>
              <a:r>
                <a:rPr lang="en-US" sz="999" b="1">
                  <a:solidFill>
                    <a:srgbClr val="000000">
                      <a:alpha val="0"/>
                    </a:srgbClr>
                  </a:solidFill>
                </a:rPr>
                <a:t>&lt;TIMESLOT&gt;</a:t>
              </a:r>
            </a:p>
          </p:txBody>
        </p:sp>
        <p:sp>
          <p:nvSpPr>
            <p:cNvPr id="83" name="Textbox" hidden="1">
              <a:extLst>
                <a:ext uri="{FF2B5EF4-FFF2-40B4-BE49-F238E27FC236}">
                  <a16:creationId xmlns:a16="http://schemas.microsoft.com/office/drawing/2014/main" id="{2488CE60-C0C7-4375-8E28-316DE55D3DE1}"/>
                </a:ext>
              </a:extLst>
            </p:cNvPr>
            <p:cNvSpPr txBox="1">
              <a:spLocks/>
            </p:cNvSpPr>
            <p:nvPr userDrawn="1"/>
          </p:nvSpPr>
          <p:spPr>
            <a:xfrm>
              <a:off x="6912263" y="2086339"/>
              <a:ext cx="0" cy="0"/>
            </a:xfrm>
            <a:prstGeom prst="rect">
              <a:avLst/>
            </a:prstGeom>
            <a:noFill/>
          </p:spPr>
          <p:txBody>
            <a:bodyPr wrap="none" rtlCol="0" anchor="ctr">
              <a:noAutofit/>
            </a:bodyPr>
            <a:lstStyle/>
            <a:p>
              <a:pPr defTabSz="913486">
                <a:defRPr/>
              </a:pPr>
              <a:r>
                <a:rPr lang="en-US" sz="999" b="1">
                  <a:solidFill>
                    <a:srgbClr val="000000">
                      <a:alpha val="0"/>
                    </a:srgbClr>
                  </a:solidFill>
                </a:rPr>
                <a:t>&lt;RESPONSIBLE&gt;</a:t>
              </a:r>
            </a:p>
          </p:txBody>
        </p:sp>
        <p:sp>
          <p:nvSpPr>
            <p:cNvPr id="84" name="Textbox" hidden="1">
              <a:extLst>
                <a:ext uri="{FF2B5EF4-FFF2-40B4-BE49-F238E27FC236}">
                  <a16:creationId xmlns:a16="http://schemas.microsoft.com/office/drawing/2014/main" id="{FDCF7982-797D-46DB-BA8C-F96B93FBBFAF}"/>
                </a:ext>
              </a:extLst>
            </p:cNvPr>
            <p:cNvSpPr txBox="1">
              <a:spLocks/>
            </p:cNvSpPr>
            <p:nvPr userDrawn="1"/>
          </p:nvSpPr>
          <p:spPr>
            <a:xfrm>
              <a:off x="6912263" y="2086339"/>
              <a:ext cx="0" cy="0"/>
            </a:xfrm>
            <a:prstGeom prst="rect">
              <a:avLst/>
            </a:prstGeom>
            <a:noFill/>
          </p:spPr>
          <p:txBody>
            <a:bodyPr wrap="none" rtlCol="0" anchor="ctr">
              <a:noAutofit/>
            </a:bodyPr>
            <a:lstStyle/>
            <a:p>
              <a:pPr defTabSz="913486">
                <a:defRPr/>
              </a:pPr>
              <a:r>
                <a:rPr lang="en-US" sz="999" b="1">
                  <a:solidFill>
                    <a:srgbClr val="000000">
                      <a:alpha val="0"/>
                    </a:srgbClr>
                  </a:solidFill>
                </a:rPr>
                <a:t>&lt;DURATION&gt;</a:t>
              </a:r>
            </a:p>
          </p:txBody>
        </p:sp>
      </p:grpSp>
      <p:pic>
        <p:nvPicPr>
          <p:cNvPr id="18" name="Google Shape;1477;p152">
            <a:extLst>
              <a:ext uri="{FF2B5EF4-FFF2-40B4-BE49-F238E27FC236}">
                <a16:creationId xmlns:a16="http://schemas.microsoft.com/office/drawing/2014/main" id="{DB611A62-A01B-4318-AF3B-5961DBDE1ACE}"/>
              </a:ext>
            </a:extLst>
          </p:cNvPr>
          <p:cNvPicPr preferRelativeResize="0"/>
          <p:nvPr userDrawn="1"/>
        </p:nvPicPr>
        <p:blipFill rotWithShape="1">
          <a:blip r:embed="rId2">
            <a:alphaModFix/>
          </a:blip>
          <a:srcRect/>
          <a:stretch/>
        </p:blipFill>
        <p:spPr>
          <a:xfrm>
            <a:off x="233259" y="100787"/>
            <a:ext cx="593488" cy="844773"/>
          </a:xfrm>
          <a:prstGeom prst="rect">
            <a:avLst/>
          </a:prstGeom>
          <a:noFill/>
          <a:ln>
            <a:noFill/>
          </a:ln>
        </p:spPr>
      </p:pic>
      <p:sp>
        <p:nvSpPr>
          <p:cNvPr id="3" name="Segnaposto testo 2">
            <a:extLst>
              <a:ext uri="{FF2B5EF4-FFF2-40B4-BE49-F238E27FC236}">
                <a16:creationId xmlns:a16="http://schemas.microsoft.com/office/drawing/2014/main" id="{3B80450F-0BC5-4C85-8B89-418C526A625D}"/>
              </a:ext>
            </a:extLst>
          </p:cNvPr>
          <p:cNvSpPr>
            <a:spLocks noGrp="1"/>
          </p:cNvSpPr>
          <p:nvPr>
            <p:ph type="body" sz="quarter" idx="14" hasCustomPrompt="1"/>
          </p:nvPr>
        </p:nvSpPr>
        <p:spPr>
          <a:xfrm>
            <a:off x="3623468" y="3178968"/>
            <a:ext cx="4945063" cy="500063"/>
          </a:xfrm>
        </p:spPr>
        <p:txBody>
          <a:bodyPr anchor="ctr">
            <a:normAutofit/>
          </a:bodyPr>
          <a:lstStyle>
            <a:lvl1pPr marL="0" indent="0" algn="ctr">
              <a:buFontTx/>
              <a:buNone/>
              <a:defRPr sz="2400" b="1" i="0">
                <a:solidFill>
                  <a:schemeClr val="bg1"/>
                </a:solidFill>
              </a:defRPr>
            </a:lvl1pPr>
          </a:lstStyle>
          <a:p>
            <a:pPr lvl="0"/>
            <a:r>
              <a:rPr lang="it-IT" dirty="0"/>
              <a:t>Titolo</a:t>
            </a:r>
            <a:endParaRPr lang="en-GB" dirty="0"/>
          </a:p>
        </p:txBody>
      </p:sp>
    </p:spTree>
    <p:extLst>
      <p:ext uri="{BB962C8B-B14F-4D97-AF65-F5344CB8AC3E}">
        <p14:creationId xmlns:p14="http://schemas.microsoft.com/office/powerpoint/2010/main" val="71619082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116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62CE0A0-A786-48BC-8F61-1D3CFF0A097F}"/>
              </a:ext>
            </a:extLst>
          </p:cNvPr>
          <p:cNvSpPr/>
          <p:nvPr userDrawn="1"/>
        </p:nvSpPr>
        <p:spPr>
          <a:xfrm>
            <a:off x="0" y="6467057"/>
            <a:ext cx="12192000" cy="4571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560908"/>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srgbClr val="1F4E79"/>
                </a:solidFill>
                <a:cs typeface="Arial" pitchFamily="34" charset="0"/>
              </a:rPr>
              <a:pPr algn="r"/>
              <a:t>‹N›</a:t>
            </a:fld>
            <a:endParaRPr lang="en-CA" sz="1200" dirty="0">
              <a:solidFill>
                <a:srgbClr val="1F4E79"/>
              </a:solidFill>
              <a:cs typeface="Arial" pitchFamily="34" charset="0"/>
            </a:endParaRPr>
          </a:p>
        </p:txBody>
      </p:sp>
      <p:grpSp>
        <p:nvGrpSpPr>
          <p:cNvPr id="15" name="Google Shape;1473;p152">
            <a:extLst>
              <a:ext uri="{FF2B5EF4-FFF2-40B4-BE49-F238E27FC236}">
                <a16:creationId xmlns:a16="http://schemas.microsoft.com/office/drawing/2014/main" id="{32F75E2C-D2EC-45F7-8524-B3EA7B427509}"/>
              </a:ext>
            </a:extLst>
          </p:cNvPr>
          <p:cNvGrpSpPr/>
          <p:nvPr userDrawn="1"/>
        </p:nvGrpSpPr>
        <p:grpSpPr>
          <a:xfrm>
            <a:off x="0" y="-2"/>
            <a:ext cx="12191999" cy="1038917"/>
            <a:chOff x="-1" y="0"/>
            <a:chExt cx="10904125" cy="1268760"/>
          </a:xfrm>
          <a:solidFill>
            <a:srgbClr val="1F4E79"/>
          </a:solidFill>
        </p:grpSpPr>
        <p:sp>
          <p:nvSpPr>
            <p:cNvPr id="16" name="Google Shape;1474;p152">
              <a:extLst>
                <a:ext uri="{FF2B5EF4-FFF2-40B4-BE49-F238E27FC236}">
                  <a16:creationId xmlns:a16="http://schemas.microsoft.com/office/drawing/2014/main" id="{42B3D6C0-93D2-416C-B469-63292FE43EEC}"/>
                </a:ext>
              </a:extLst>
            </p:cNvPr>
            <p:cNvSpPr/>
            <p:nvPr/>
          </p:nvSpPr>
          <p:spPr>
            <a:xfrm>
              <a:off x="-1" y="0"/>
              <a:ext cx="10904125" cy="404664"/>
            </a:xfrm>
            <a:prstGeom prst="rect">
              <a:avLst/>
            </a:prstGeom>
            <a:grp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ea typeface="Verdana"/>
                <a:cs typeface="Verdana"/>
                <a:sym typeface="Verdana"/>
              </a:endParaRPr>
            </a:p>
          </p:txBody>
        </p:sp>
        <p:sp>
          <p:nvSpPr>
            <p:cNvPr id="17" name="Google Shape;1475;p152">
              <a:extLst>
                <a:ext uri="{FF2B5EF4-FFF2-40B4-BE49-F238E27FC236}">
                  <a16:creationId xmlns:a16="http://schemas.microsoft.com/office/drawing/2014/main" id="{F008BC24-78D0-4268-BC65-55D99CEEC929}"/>
                </a:ext>
              </a:extLst>
            </p:cNvPr>
            <p:cNvSpPr/>
            <p:nvPr/>
          </p:nvSpPr>
          <p:spPr>
            <a:xfrm>
              <a:off x="0" y="116631"/>
              <a:ext cx="1115616" cy="1152129"/>
            </a:xfrm>
            <a:prstGeom prst="parallelogram">
              <a:avLst>
                <a:gd name="adj" fmla="val 25000"/>
              </a:avLst>
            </a:prstGeom>
            <a:grp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ea typeface="Verdana"/>
                <a:cs typeface="Verdana"/>
                <a:sym typeface="Verdana"/>
              </a:endParaRPr>
            </a:p>
          </p:txBody>
        </p:sp>
        <p:sp>
          <p:nvSpPr>
            <p:cNvPr id="18" name="Google Shape;1476;p152">
              <a:extLst>
                <a:ext uri="{FF2B5EF4-FFF2-40B4-BE49-F238E27FC236}">
                  <a16:creationId xmlns:a16="http://schemas.microsoft.com/office/drawing/2014/main" id="{C66F0A07-DF94-4F9A-A5E2-D8E2B081A651}"/>
                </a:ext>
              </a:extLst>
            </p:cNvPr>
            <p:cNvSpPr/>
            <p:nvPr/>
          </p:nvSpPr>
          <p:spPr>
            <a:xfrm>
              <a:off x="0" y="404664"/>
              <a:ext cx="288032" cy="864096"/>
            </a:xfrm>
            <a:prstGeom prst="rect">
              <a:avLst/>
            </a:prstGeom>
            <a:grp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ea typeface="Verdana"/>
                <a:cs typeface="Verdana"/>
                <a:sym typeface="Verdana"/>
              </a:endParaRPr>
            </a:p>
          </p:txBody>
        </p:sp>
      </p:grpSp>
      <p:pic>
        <p:nvPicPr>
          <p:cNvPr id="19" name="Google Shape;1477;p152">
            <a:extLst>
              <a:ext uri="{FF2B5EF4-FFF2-40B4-BE49-F238E27FC236}">
                <a16:creationId xmlns:a16="http://schemas.microsoft.com/office/drawing/2014/main" id="{30A1EF64-8C51-4234-B421-D71BE6A70CC7}"/>
              </a:ext>
            </a:extLst>
          </p:cNvPr>
          <p:cNvPicPr preferRelativeResize="0"/>
          <p:nvPr userDrawn="1"/>
        </p:nvPicPr>
        <p:blipFill rotWithShape="1">
          <a:blip r:embed="rId2">
            <a:alphaModFix/>
          </a:blip>
          <a:srcRect/>
          <a:stretch/>
        </p:blipFill>
        <p:spPr>
          <a:xfrm>
            <a:off x="233259" y="100787"/>
            <a:ext cx="593488" cy="844773"/>
          </a:xfrm>
          <a:prstGeom prst="rect">
            <a:avLst/>
          </a:prstGeom>
          <a:noFill/>
          <a:ln>
            <a:noFill/>
          </a:ln>
        </p:spPr>
      </p:pic>
      <p:sp>
        <p:nvSpPr>
          <p:cNvPr id="20" name="Google Shape;1478;p152">
            <a:extLst>
              <a:ext uri="{FF2B5EF4-FFF2-40B4-BE49-F238E27FC236}">
                <a16:creationId xmlns:a16="http://schemas.microsoft.com/office/drawing/2014/main" id="{3C922019-34AC-41EB-953A-B2F55E045E73}"/>
              </a:ext>
            </a:extLst>
          </p:cNvPr>
          <p:cNvSpPr/>
          <p:nvPr userDrawn="1"/>
        </p:nvSpPr>
        <p:spPr>
          <a:xfrm>
            <a:off x="1074403" y="392062"/>
            <a:ext cx="11117596" cy="648072"/>
          </a:xfrm>
          <a:prstGeom prst="parallelogram">
            <a:avLst>
              <a:gd name="adj" fmla="val 25000"/>
            </a:avLst>
          </a:prstGeom>
          <a:solidFill>
            <a:srgbClr val="BCED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ea typeface="Verdana"/>
              <a:cs typeface="Verdana"/>
              <a:sym typeface="Verdana"/>
            </a:endParaRPr>
          </a:p>
        </p:txBody>
      </p:sp>
      <p:sp>
        <p:nvSpPr>
          <p:cNvPr id="23" name="Google Shape;1478;p152">
            <a:extLst>
              <a:ext uri="{FF2B5EF4-FFF2-40B4-BE49-F238E27FC236}">
                <a16:creationId xmlns:a16="http://schemas.microsoft.com/office/drawing/2014/main" id="{708F2D5C-DF29-4682-9EF1-D22898B0A472}"/>
              </a:ext>
            </a:extLst>
          </p:cNvPr>
          <p:cNvSpPr/>
          <p:nvPr userDrawn="1"/>
        </p:nvSpPr>
        <p:spPr>
          <a:xfrm>
            <a:off x="11806342" y="393532"/>
            <a:ext cx="385658" cy="648072"/>
          </a:xfrm>
          <a:prstGeom prst="parallelogram">
            <a:avLst>
              <a:gd name="adj" fmla="val 580"/>
            </a:avLst>
          </a:prstGeom>
          <a:solidFill>
            <a:srgbClr val="BCED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ea typeface="Verdana"/>
              <a:cs typeface="Verdana"/>
              <a:sym typeface="Verdana"/>
            </a:endParaRPr>
          </a:p>
        </p:txBody>
      </p:sp>
      <p:sp>
        <p:nvSpPr>
          <p:cNvPr id="7" name="Segnaposto testo 6">
            <a:extLst>
              <a:ext uri="{FF2B5EF4-FFF2-40B4-BE49-F238E27FC236}">
                <a16:creationId xmlns:a16="http://schemas.microsoft.com/office/drawing/2014/main" id="{4F52FF09-13D5-41D3-B494-984E12D79A18}"/>
              </a:ext>
            </a:extLst>
          </p:cNvPr>
          <p:cNvSpPr>
            <a:spLocks noGrp="1"/>
          </p:cNvSpPr>
          <p:nvPr>
            <p:ph type="body" sz="quarter" idx="10" hasCustomPrompt="1"/>
          </p:nvPr>
        </p:nvSpPr>
        <p:spPr>
          <a:xfrm>
            <a:off x="1396454" y="390592"/>
            <a:ext cx="10795544" cy="648323"/>
          </a:xfrm>
        </p:spPr>
        <p:txBody>
          <a:bodyPr anchor="ctr">
            <a:normAutofit/>
          </a:bodyPr>
          <a:lstStyle>
            <a:lvl1pPr marL="0" indent="0">
              <a:buNone/>
              <a:defRPr sz="2000"/>
            </a:lvl1pPr>
            <a:lvl2pPr marL="225420" indent="0">
              <a:buNone/>
              <a:defRPr/>
            </a:lvl2pPr>
          </a:lstStyle>
          <a:p>
            <a:pPr lvl="0"/>
            <a:r>
              <a:rPr lang="it-IT" dirty="0"/>
              <a:t>Inserire il titolo</a:t>
            </a:r>
            <a:endParaRPr lang="en-GB" dirty="0"/>
          </a:p>
        </p:txBody>
      </p:sp>
      <p:sp>
        <p:nvSpPr>
          <p:cNvPr id="26" name="Segnaposto testo 25">
            <a:extLst>
              <a:ext uri="{FF2B5EF4-FFF2-40B4-BE49-F238E27FC236}">
                <a16:creationId xmlns:a16="http://schemas.microsoft.com/office/drawing/2014/main" id="{E0C3FB75-E5D0-4B06-9B4F-97D5982F6939}"/>
              </a:ext>
            </a:extLst>
          </p:cNvPr>
          <p:cNvSpPr>
            <a:spLocks noGrp="1"/>
          </p:cNvSpPr>
          <p:nvPr>
            <p:ph type="body" sz="quarter" idx="11" hasCustomPrompt="1"/>
          </p:nvPr>
        </p:nvSpPr>
        <p:spPr>
          <a:xfrm>
            <a:off x="357761" y="1404184"/>
            <a:ext cx="11472228" cy="1936750"/>
          </a:xfrm>
        </p:spPr>
        <p:txBody>
          <a:bodyPr>
            <a:normAutofit/>
          </a:bodyPr>
          <a:lstStyle>
            <a:lvl1pPr marL="0" indent="0">
              <a:buFontTx/>
              <a:buNone/>
              <a:defRPr sz="1600"/>
            </a:lvl1pPr>
            <a:lvl5pPr marL="914377" indent="0">
              <a:buNone/>
              <a:defRPr/>
            </a:lvl5pPr>
          </a:lstStyle>
          <a:p>
            <a:pPr lvl="0"/>
            <a:r>
              <a:rPr lang="it-IT" dirty="0"/>
              <a:t>Inserire il testo</a:t>
            </a:r>
            <a:endParaRPr lang="en-GB" dirty="0"/>
          </a:p>
        </p:txBody>
      </p:sp>
    </p:spTree>
    <p:extLst>
      <p:ext uri="{BB962C8B-B14F-4D97-AF65-F5344CB8AC3E}">
        <p14:creationId xmlns:p14="http://schemas.microsoft.com/office/powerpoint/2010/main" val="2798406251"/>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8E76F33-431C-4B76-8EA8-F65768D7CF49}"/>
              </a:ext>
            </a:extLst>
          </p:cNvPr>
          <p:cNvGrpSpPr/>
          <p:nvPr/>
        </p:nvGrpSpPr>
        <p:grpSpPr>
          <a:xfrm>
            <a:off x="6570769" y="1196988"/>
            <a:ext cx="1548000" cy="3515156"/>
            <a:chOff x="6633872" y="1196988"/>
            <a:chExt cx="1548000" cy="3515156"/>
          </a:xfrm>
          <a:solidFill>
            <a:schemeClr val="bg1">
              <a:alpha val="20000"/>
            </a:schemeClr>
          </a:solidFill>
        </p:grpSpPr>
        <p:sp>
          <p:nvSpPr>
            <p:cNvPr id="180" name="Freeform: Shape 179">
              <a:extLst>
                <a:ext uri="{FF2B5EF4-FFF2-40B4-BE49-F238E27FC236}">
                  <a16:creationId xmlns:a16="http://schemas.microsoft.com/office/drawing/2014/main" id="{DF2AE349-97BC-4E91-A29B-6C0F974D9EDB}"/>
                </a:ext>
              </a:extLst>
            </p:cNvPr>
            <p:cNvSpPr/>
            <p:nvPr userDrawn="1"/>
          </p:nvSpPr>
          <p:spPr>
            <a:xfrm>
              <a:off x="6633872" y="1196988"/>
              <a:ext cx="1548000" cy="1548000"/>
            </a:xfrm>
            <a:custGeom>
              <a:avLst/>
              <a:gdLst>
                <a:gd name="connsiteX0" fmla="*/ 774000 w 1548000"/>
                <a:gd name="connsiteY0" fmla="*/ 0 h 1548000"/>
                <a:gd name="connsiteX1" fmla="*/ 1548000 w 1548000"/>
                <a:gd name="connsiteY1" fmla="*/ 774000 h 1548000"/>
                <a:gd name="connsiteX2" fmla="*/ 774000 w 1548000"/>
                <a:gd name="connsiteY2" fmla="*/ 1548000 h 1548000"/>
                <a:gd name="connsiteX3" fmla="*/ 0 w 1548000"/>
                <a:gd name="connsiteY3" fmla="*/ 774000 h 1548000"/>
                <a:gd name="connsiteX4" fmla="*/ 774000 w 1548000"/>
                <a:gd name="connsiteY4" fmla="*/ 0 h 15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000" h="1548000">
                  <a:moveTo>
                    <a:pt x="774000" y="0"/>
                  </a:moveTo>
                  <a:lnTo>
                    <a:pt x="1548000" y="774000"/>
                  </a:lnTo>
                  <a:lnTo>
                    <a:pt x="774000" y="1548000"/>
                  </a:lnTo>
                  <a:lnTo>
                    <a:pt x="0" y="774000"/>
                  </a:lnTo>
                  <a:lnTo>
                    <a:pt x="774000" y="0"/>
                  </a:lnTo>
                  <a:close/>
                </a:path>
              </a:pathLst>
            </a:custGeom>
            <a:grpFill/>
            <a:ln w="28575">
              <a:noFill/>
            </a:ln>
          </p:spPr>
          <p:txBody>
            <a:bodyPr wrap="square" rtlCol="0" anchor="ctr">
              <a:noAutofit/>
            </a:bodyPr>
            <a:lstStyle/>
            <a:p>
              <a:pPr algn="ctr"/>
              <a:endParaRPr lang="it-IT" sz="1399">
                <a:solidFill>
                  <a:srgbClr val="5B9BD5"/>
                </a:solidFill>
              </a:endParaRPr>
            </a:p>
          </p:txBody>
        </p:sp>
        <p:sp>
          <p:nvSpPr>
            <p:cNvPr id="181" name="Freeform: Shape 180">
              <a:extLst>
                <a:ext uri="{FF2B5EF4-FFF2-40B4-BE49-F238E27FC236}">
                  <a16:creationId xmlns:a16="http://schemas.microsoft.com/office/drawing/2014/main" id="{DCE0EF93-9261-4C2C-A47C-160431F4DC11}"/>
                </a:ext>
              </a:extLst>
            </p:cNvPr>
            <p:cNvSpPr/>
            <p:nvPr userDrawn="1"/>
          </p:nvSpPr>
          <p:spPr>
            <a:xfrm>
              <a:off x="6633872" y="3164144"/>
              <a:ext cx="1548000" cy="1548000"/>
            </a:xfrm>
            <a:custGeom>
              <a:avLst/>
              <a:gdLst>
                <a:gd name="connsiteX0" fmla="*/ 774000 w 1548000"/>
                <a:gd name="connsiteY0" fmla="*/ 0 h 1548000"/>
                <a:gd name="connsiteX1" fmla="*/ 1548000 w 1548000"/>
                <a:gd name="connsiteY1" fmla="*/ 774000 h 1548000"/>
                <a:gd name="connsiteX2" fmla="*/ 774000 w 1548000"/>
                <a:gd name="connsiteY2" fmla="*/ 1548000 h 1548000"/>
                <a:gd name="connsiteX3" fmla="*/ 0 w 1548000"/>
                <a:gd name="connsiteY3" fmla="*/ 774000 h 1548000"/>
                <a:gd name="connsiteX4" fmla="*/ 774000 w 1548000"/>
                <a:gd name="connsiteY4" fmla="*/ 0 h 15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000" h="1548000">
                  <a:moveTo>
                    <a:pt x="774000" y="0"/>
                  </a:moveTo>
                  <a:lnTo>
                    <a:pt x="1548000" y="774000"/>
                  </a:lnTo>
                  <a:lnTo>
                    <a:pt x="774000" y="1548000"/>
                  </a:lnTo>
                  <a:lnTo>
                    <a:pt x="0" y="774000"/>
                  </a:lnTo>
                  <a:lnTo>
                    <a:pt x="774000" y="0"/>
                  </a:lnTo>
                  <a:close/>
                </a:path>
              </a:pathLst>
            </a:custGeom>
            <a:grpFill/>
            <a:ln w="28575">
              <a:noFill/>
            </a:ln>
          </p:spPr>
          <p:txBody>
            <a:bodyPr wrap="square" rtlCol="0" anchor="ctr">
              <a:noAutofit/>
            </a:bodyPr>
            <a:lstStyle/>
            <a:p>
              <a:pPr algn="ctr"/>
              <a:endParaRPr lang="it-IT" sz="1399">
                <a:solidFill>
                  <a:srgbClr val="5B9BD5"/>
                </a:solidFill>
              </a:endParaRPr>
            </a:p>
          </p:txBody>
        </p:sp>
      </p:grpSp>
      <p:sp>
        <p:nvSpPr>
          <p:cNvPr id="184" name="Freeform: Shape 183">
            <a:extLst>
              <a:ext uri="{FF2B5EF4-FFF2-40B4-BE49-F238E27FC236}">
                <a16:creationId xmlns:a16="http://schemas.microsoft.com/office/drawing/2014/main" id="{DD17AFA8-6D5D-4AC3-B112-0EF4031F704A}"/>
              </a:ext>
            </a:extLst>
          </p:cNvPr>
          <p:cNvSpPr/>
          <p:nvPr/>
        </p:nvSpPr>
        <p:spPr>
          <a:xfrm>
            <a:off x="5605974" y="2203819"/>
            <a:ext cx="1548000" cy="1548000"/>
          </a:xfrm>
          <a:custGeom>
            <a:avLst/>
            <a:gdLst>
              <a:gd name="connsiteX0" fmla="*/ 774000 w 1548000"/>
              <a:gd name="connsiteY0" fmla="*/ 0 h 1548000"/>
              <a:gd name="connsiteX1" fmla="*/ 1548000 w 1548000"/>
              <a:gd name="connsiteY1" fmla="*/ 774000 h 1548000"/>
              <a:gd name="connsiteX2" fmla="*/ 774000 w 1548000"/>
              <a:gd name="connsiteY2" fmla="*/ 1548000 h 1548000"/>
              <a:gd name="connsiteX3" fmla="*/ 0 w 1548000"/>
              <a:gd name="connsiteY3" fmla="*/ 774000 h 1548000"/>
              <a:gd name="connsiteX4" fmla="*/ 774000 w 1548000"/>
              <a:gd name="connsiteY4" fmla="*/ 0 h 15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000" h="1548000">
                <a:moveTo>
                  <a:pt x="774000" y="0"/>
                </a:moveTo>
                <a:lnTo>
                  <a:pt x="1548000" y="774000"/>
                </a:lnTo>
                <a:lnTo>
                  <a:pt x="774000" y="1548000"/>
                </a:lnTo>
                <a:lnTo>
                  <a:pt x="0" y="774000"/>
                </a:lnTo>
                <a:lnTo>
                  <a:pt x="774000" y="0"/>
                </a:lnTo>
                <a:close/>
              </a:path>
            </a:pathLst>
          </a:custGeom>
          <a:solidFill>
            <a:schemeClr val="bg1">
              <a:alpha val="20000"/>
            </a:schemeClr>
          </a:solidFill>
          <a:ln w="28575">
            <a:noFill/>
          </a:ln>
        </p:spPr>
        <p:txBody>
          <a:bodyPr wrap="square" rtlCol="0" anchor="ctr">
            <a:noAutofit/>
          </a:bodyPr>
          <a:lstStyle/>
          <a:p>
            <a:pPr algn="ctr"/>
            <a:endParaRPr lang="it-IT" sz="1399">
              <a:solidFill>
                <a:srgbClr val="5B9BD5"/>
              </a:solidFill>
            </a:endParaRPr>
          </a:p>
        </p:txBody>
      </p:sp>
      <p:sp>
        <p:nvSpPr>
          <p:cNvPr id="185" name="Freeform: Shape 184">
            <a:extLst>
              <a:ext uri="{FF2B5EF4-FFF2-40B4-BE49-F238E27FC236}">
                <a16:creationId xmlns:a16="http://schemas.microsoft.com/office/drawing/2014/main" id="{2712E0F8-F144-46ED-B324-B46B8A68D10B}"/>
              </a:ext>
            </a:extLst>
          </p:cNvPr>
          <p:cNvSpPr/>
          <p:nvPr/>
        </p:nvSpPr>
        <p:spPr>
          <a:xfrm>
            <a:off x="5605974" y="4170975"/>
            <a:ext cx="1548000" cy="1548000"/>
          </a:xfrm>
          <a:custGeom>
            <a:avLst/>
            <a:gdLst>
              <a:gd name="connsiteX0" fmla="*/ 774000 w 1548000"/>
              <a:gd name="connsiteY0" fmla="*/ 0 h 1548000"/>
              <a:gd name="connsiteX1" fmla="*/ 1548000 w 1548000"/>
              <a:gd name="connsiteY1" fmla="*/ 774000 h 1548000"/>
              <a:gd name="connsiteX2" fmla="*/ 774000 w 1548000"/>
              <a:gd name="connsiteY2" fmla="*/ 1548000 h 1548000"/>
              <a:gd name="connsiteX3" fmla="*/ 0 w 1548000"/>
              <a:gd name="connsiteY3" fmla="*/ 774000 h 1548000"/>
              <a:gd name="connsiteX4" fmla="*/ 774000 w 1548000"/>
              <a:gd name="connsiteY4" fmla="*/ 0 h 15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000" h="1548000">
                <a:moveTo>
                  <a:pt x="774000" y="0"/>
                </a:moveTo>
                <a:lnTo>
                  <a:pt x="1548000" y="774000"/>
                </a:lnTo>
                <a:lnTo>
                  <a:pt x="774000" y="1548000"/>
                </a:lnTo>
                <a:lnTo>
                  <a:pt x="0" y="774000"/>
                </a:lnTo>
                <a:lnTo>
                  <a:pt x="774000" y="0"/>
                </a:lnTo>
                <a:close/>
              </a:path>
            </a:pathLst>
          </a:custGeom>
          <a:solidFill>
            <a:schemeClr val="bg1">
              <a:alpha val="20000"/>
            </a:schemeClr>
          </a:solidFill>
          <a:ln w="28575">
            <a:noFill/>
          </a:ln>
        </p:spPr>
        <p:txBody>
          <a:bodyPr wrap="square" rtlCol="0" anchor="ctr">
            <a:noAutofit/>
          </a:bodyPr>
          <a:lstStyle/>
          <a:p>
            <a:pPr algn="ctr"/>
            <a:endParaRPr lang="it-IT" sz="1399">
              <a:solidFill>
                <a:srgbClr val="5B9BD5"/>
              </a:solidFill>
            </a:endParaRPr>
          </a:p>
        </p:txBody>
      </p:sp>
      <p:sp>
        <p:nvSpPr>
          <p:cNvPr id="190" name="Freeform: Shape 189">
            <a:extLst>
              <a:ext uri="{FF2B5EF4-FFF2-40B4-BE49-F238E27FC236}">
                <a16:creationId xmlns:a16="http://schemas.microsoft.com/office/drawing/2014/main" id="{5A0C03E4-54B4-4221-987C-8F5C8F264ACB}"/>
              </a:ext>
            </a:extLst>
          </p:cNvPr>
          <p:cNvSpPr/>
          <p:nvPr/>
        </p:nvSpPr>
        <p:spPr>
          <a:xfrm>
            <a:off x="4634884" y="5138150"/>
            <a:ext cx="1548000" cy="1548000"/>
          </a:xfrm>
          <a:custGeom>
            <a:avLst/>
            <a:gdLst>
              <a:gd name="connsiteX0" fmla="*/ 774000 w 1548000"/>
              <a:gd name="connsiteY0" fmla="*/ 0 h 1548000"/>
              <a:gd name="connsiteX1" fmla="*/ 1548000 w 1548000"/>
              <a:gd name="connsiteY1" fmla="*/ 774000 h 1548000"/>
              <a:gd name="connsiteX2" fmla="*/ 774000 w 1548000"/>
              <a:gd name="connsiteY2" fmla="*/ 1548000 h 1548000"/>
              <a:gd name="connsiteX3" fmla="*/ 0 w 1548000"/>
              <a:gd name="connsiteY3" fmla="*/ 774000 h 1548000"/>
              <a:gd name="connsiteX4" fmla="*/ 774000 w 1548000"/>
              <a:gd name="connsiteY4" fmla="*/ 0 h 15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000" h="1548000">
                <a:moveTo>
                  <a:pt x="774000" y="0"/>
                </a:moveTo>
                <a:lnTo>
                  <a:pt x="1548000" y="774000"/>
                </a:lnTo>
                <a:lnTo>
                  <a:pt x="774000" y="1548000"/>
                </a:lnTo>
                <a:lnTo>
                  <a:pt x="0" y="774000"/>
                </a:lnTo>
                <a:lnTo>
                  <a:pt x="774000" y="0"/>
                </a:lnTo>
                <a:close/>
              </a:path>
            </a:pathLst>
          </a:custGeom>
          <a:solidFill>
            <a:schemeClr val="bg1">
              <a:alpha val="20000"/>
            </a:schemeClr>
          </a:solidFill>
          <a:ln w="28575">
            <a:noFill/>
          </a:ln>
        </p:spPr>
        <p:txBody>
          <a:bodyPr wrap="square" rtlCol="0" anchor="ctr">
            <a:noAutofit/>
          </a:bodyPr>
          <a:lstStyle/>
          <a:p>
            <a:pPr algn="ctr"/>
            <a:endParaRPr lang="it-IT" sz="1399">
              <a:solidFill>
                <a:srgbClr val="5B9BD5"/>
              </a:solidFill>
            </a:endParaRPr>
          </a:p>
        </p:txBody>
      </p:sp>
      <p:sp>
        <p:nvSpPr>
          <p:cNvPr id="193" name="Freeform: Shape 192">
            <a:extLst>
              <a:ext uri="{FF2B5EF4-FFF2-40B4-BE49-F238E27FC236}">
                <a16:creationId xmlns:a16="http://schemas.microsoft.com/office/drawing/2014/main" id="{345F84A2-FF62-483E-AB41-0E5404D662B7}"/>
              </a:ext>
            </a:extLst>
          </p:cNvPr>
          <p:cNvSpPr/>
          <p:nvPr/>
        </p:nvSpPr>
        <p:spPr>
          <a:xfrm>
            <a:off x="3645505" y="4147355"/>
            <a:ext cx="1548000" cy="1548000"/>
          </a:xfrm>
          <a:custGeom>
            <a:avLst/>
            <a:gdLst>
              <a:gd name="connsiteX0" fmla="*/ 774000 w 1548000"/>
              <a:gd name="connsiteY0" fmla="*/ 0 h 1548000"/>
              <a:gd name="connsiteX1" fmla="*/ 1548000 w 1548000"/>
              <a:gd name="connsiteY1" fmla="*/ 774000 h 1548000"/>
              <a:gd name="connsiteX2" fmla="*/ 774000 w 1548000"/>
              <a:gd name="connsiteY2" fmla="*/ 1548000 h 1548000"/>
              <a:gd name="connsiteX3" fmla="*/ 0 w 1548000"/>
              <a:gd name="connsiteY3" fmla="*/ 774000 h 1548000"/>
              <a:gd name="connsiteX4" fmla="*/ 774000 w 1548000"/>
              <a:gd name="connsiteY4" fmla="*/ 0 h 15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000" h="1548000">
                <a:moveTo>
                  <a:pt x="774000" y="0"/>
                </a:moveTo>
                <a:lnTo>
                  <a:pt x="1548000" y="774000"/>
                </a:lnTo>
                <a:lnTo>
                  <a:pt x="774000" y="1548000"/>
                </a:lnTo>
                <a:lnTo>
                  <a:pt x="0" y="774000"/>
                </a:lnTo>
                <a:lnTo>
                  <a:pt x="774000" y="0"/>
                </a:lnTo>
                <a:close/>
              </a:path>
            </a:pathLst>
          </a:custGeom>
          <a:solidFill>
            <a:schemeClr val="bg1">
              <a:alpha val="20000"/>
            </a:schemeClr>
          </a:solidFill>
          <a:ln w="28575">
            <a:noFill/>
          </a:ln>
        </p:spPr>
        <p:txBody>
          <a:bodyPr wrap="square" rtlCol="0" anchor="ctr">
            <a:noAutofit/>
          </a:bodyPr>
          <a:lstStyle/>
          <a:p>
            <a:pPr algn="ctr"/>
            <a:endParaRPr lang="it-IT" sz="1399">
              <a:solidFill>
                <a:srgbClr val="5B9BD5"/>
              </a:solidFill>
            </a:endParaRPr>
          </a:p>
        </p:txBody>
      </p:sp>
      <p:sp>
        <p:nvSpPr>
          <p:cNvPr id="197" name="Freeform: Shape 196">
            <a:extLst>
              <a:ext uri="{FF2B5EF4-FFF2-40B4-BE49-F238E27FC236}">
                <a16:creationId xmlns:a16="http://schemas.microsoft.com/office/drawing/2014/main" id="{222A5629-7D12-43D5-B8F8-5ABFF0847C24}"/>
              </a:ext>
            </a:extLst>
          </p:cNvPr>
          <p:cNvSpPr/>
          <p:nvPr/>
        </p:nvSpPr>
        <p:spPr>
          <a:xfrm>
            <a:off x="2694443" y="5121985"/>
            <a:ext cx="1548000" cy="1548000"/>
          </a:xfrm>
          <a:custGeom>
            <a:avLst/>
            <a:gdLst>
              <a:gd name="connsiteX0" fmla="*/ 774000 w 1548000"/>
              <a:gd name="connsiteY0" fmla="*/ 0 h 1548000"/>
              <a:gd name="connsiteX1" fmla="*/ 1548000 w 1548000"/>
              <a:gd name="connsiteY1" fmla="*/ 774000 h 1548000"/>
              <a:gd name="connsiteX2" fmla="*/ 774000 w 1548000"/>
              <a:gd name="connsiteY2" fmla="*/ 1548000 h 1548000"/>
              <a:gd name="connsiteX3" fmla="*/ 0 w 1548000"/>
              <a:gd name="connsiteY3" fmla="*/ 774000 h 1548000"/>
              <a:gd name="connsiteX4" fmla="*/ 774000 w 1548000"/>
              <a:gd name="connsiteY4" fmla="*/ 0 h 15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000" h="1548000">
                <a:moveTo>
                  <a:pt x="774000" y="0"/>
                </a:moveTo>
                <a:lnTo>
                  <a:pt x="1548000" y="774000"/>
                </a:lnTo>
                <a:lnTo>
                  <a:pt x="774000" y="1548000"/>
                </a:lnTo>
                <a:lnTo>
                  <a:pt x="0" y="774000"/>
                </a:lnTo>
                <a:lnTo>
                  <a:pt x="774000" y="0"/>
                </a:lnTo>
                <a:close/>
              </a:path>
            </a:pathLst>
          </a:custGeom>
          <a:solidFill>
            <a:schemeClr val="bg1">
              <a:alpha val="20000"/>
            </a:schemeClr>
          </a:solidFill>
          <a:ln w="28575">
            <a:noFill/>
          </a:ln>
        </p:spPr>
        <p:txBody>
          <a:bodyPr wrap="square" rtlCol="0" anchor="ctr">
            <a:noAutofit/>
          </a:bodyPr>
          <a:lstStyle/>
          <a:p>
            <a:pPr algn="ctr"/>
            <a:endParaRPr lang="it-IT" sz="1399">
              <a:solidFill>
                <a:srgbClr val="5B9BD5"/>
              </a:solidFill>
            </a:endParaRPr>
          </a:p>
        </p:txBody>
      </p:sp>
      <p:pic>
        <p:nvPicPr>
          <p:cNvPr id="21" name="Immagine 7">
            <a:extLst>
              <a:ext uri="{FF2B5EF4-FFF2-40B4-BE49-F238E27FC236}">
                <a16:creationId xmlns:a16="http://schemas.microsoft.com/office/drawing/2014/main" id="{155408DF-EBC1-4EC2-ABDC-011325C78B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17001" y="5441268"/>
            <a:ext cx="882207" cy="1255080"/>
          </a:xfrm>
          <a:prstGeom prst="rect">
            <a:avLst/>
          </a:prstGeom>
        </p:spPr>
      </p:pic>
      <p:sp>
        <p:nvSpPr>
          <p:cNvPr id="38" name="Freeform: Shape 37">
            <a:extLst>
              <a:ext uri="{FF2B5EF4-FFF2-40B4-BE49-F238E27FC236}">
                <a16:creationId xmlns:a16="http://schemas.microsoft.com/office/drawing/2014/main" id="{365C51AD-01F3-4624-9785-C5A40C4CF8A2}"/>
              </a:ext>
            </a:extLst>
          </p:cNvPr>
          <p:cNvSpPr/>
          <p:nvPr userDrawn="1"/>
        </p:nvSpPr>
        <p:spPr>
          <a:xfrm>
            <a:off x="1715546" y="6114511"/>
            <a:ext cx="1486980" cy="743490"/>
          </a:xfrm>
          <a:custGeom>
            <a:avLst/>
            <a:gdLst>
              <a:gd name="connsiteX0" fmla="*/ 743490 w 1486980"/>
              <a:gd name="connsiteY0" fmla="*/ 0 h 743490"/>
              <a:gd name="connsiteX1" fmla="*/ 1486980 w 1486980"/>
              <a:gd name="connsiteY1" fmla="*/ 743490 h 743490"/>
              <a:gd name="connsiteX2" fmla="*/ 0 w 1486980"/>
              <a:gd name="connsiteY2" fmla="*/ 743490 h 743490"/>
              <a:gd name="connsiteX3" fmla="*/ 743490 w 1486980"/>
              <a:gd name="connsiteY3" fmla="*/ 0 h 743490"/>
            </a:gdLst>
            <a:ahLst/>
            <a:cxnLst>
              <a:cxn ang="0">
                <a:pos x="connsiteX0" y="connsiteY0"/>
              </a:cxn>
              <a:cxn ang="0">
                <a:pos x="connsiteX1" y="connsiteY1"/>
              </a:cxn>
              <a:cxn ang="0">
                <a:pos x="connsiteX2" y="connsiteY2"/>
              </a:cxn>
              <a:cxn ang="0">
                <a:pos x="connsiteX3" y="connsiteY3"/>
              </a:cxn>
            </a:cxnLst>
            <a:rect l="l" t="t" r="r" b="b"/>
            <a:pathLst>
              <a:path w="1486980" h="743490">
                <a:moveTo>
                  <a:pt x="743490" y="0"/>
                </a:moveTo>
                <a:lnTo>
                  <a:pt x="1486980" y="743490"/>
                </a:lnTo>
                <a:lnTo>
                  <a:pt x="0" y="743490"/>
                </a:lnTo>
                <a:lnTo>
                  <a:pt x="74349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7" name="Freeform: Shape 36">
            <a:extLst>
              <a:ext uri="{FF2B5EF4-FFF2-40B4-BE49-F238E27FC236}">
                <a16:creationId xmlns:a16="http://schemas.microsoft.com/office/drawing/2014/main" id="{2620F542-29AE-490B-AD0A-5E2F94FB76C6}"/>
              </a:ext>
            </a:extLst>
          </p:cNvPr>
          <p:cNvSpPr/>
          <p:nvPr userDrawn="1"/>
        </p:nvSpPr>
        <p:spPr>
          <a:xfrm>
            <a:off x="3676015" y="6114511"/>
            <a:ext cx="1486980" cy="743490"/>
          </a:xfrm>
          <a:custGeom>
            <a:avLst/>
            <a:gdLst>
              <a:gd name="connsiteX0" fmla="*/ 743490 w 1486980"/>
              <a:gd name="connsiteY0" fmla="*/ 0 h 743490"/>
              <a:gd name="connsiteX1" fmla="*/ 1486980 w 1486980"/>
              <a:gd name="connsiteY1" fmla="*/ 743490 h 743490"/>
              <a:gd name="connsiteX2" fmla="*/ 0 w 1486980"/>
              <a:gd name="connsiteY2" fmla="*/ 743490 h 743490"/>
              <a:gd name="connsiteX3" fmla="*/ 743490 w 1486980"/>
              <a:gd name="connsiteY3" fmla="*/ 0 h 743490"/>
            </a:gdLst>
            <a:ahLst/>
            <a:cxnLst>
              <a:cxn ang="0">
                <a:pos x="connsiteX0" y="connsiteY0"/>
              </a:cxn>
              <a:cxn ang="0">
                <a:pos x="connsiteX1" y="connsiteY1"/>
              </a:cxn>
              <a:cxn ang="0">
                <a:pos x="connsiteX2" y="connsiteY2"/>
              </a:cxn>
              <a:cxn ang="0">
                <a:pos x="connsiteX3" y="connsiteY3"/>
              </a:cxn>
            </a:cxnLst>
            <a:rect l="l" t="t" r="r" b="b"/>
            <a:pathLst>
              <a:path w="1486980" h="743490">
                <a:moveTo>
                  <a:pt x="743490" y="0"/>
                </a:moveTo>
                <a:lnTo>
                  <a:pt x="1486980" y="743490"/>
                </a:lnTo>
                <a:lnTo>
                  <a:pt x="0" y="743490"/>
                </a:lnTo>
                <a:lnTo>
                  <a:pt x="74349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Tree>
    <p:extLst>
      <p:ext uri="{BB962C8B-B14F-4D97-AF65-F5344CB8AC3E}">
        <p14:creationId xmlns:p14="http://schemas.microsoft.com/office/powerpoint/2010/main" val="153397714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
    <p:bg>
      <p:bgPr>
        <a:solidFill>
          <a:schemeClr val="tx2">
            <a:lumMod val="50000"/>
          </a:schemeClr>
        </a:solidFill>
        <a:effectLst/>
      </p:bgPr>
    </p:bg>
    <p:spTree>
      <p:nvGrpSpPr>
        <p:cNvPr id="1" name=""/>
        <p:cNvGrpSpPr/>
        <p:nvPr/>
      </p:nvGrpSpPr>
      <p:grpSpPr>
        <a:xfrm>
          <a:off x="0" y="0"/>
          <a:ext cx="0" cy="0"/>
          <a:chOff x="0" y="0"/>
          <a:chExt cx="0" cy="0"/>
        </a:xfrm>
      </p:grpSpPr>
      <p:sp>
        <p:nvSpPr>
          <p:cNvPr id="5" name="TextBox 4"/>
          <p:cNvSpPr txBox="1"/>
          <p:nvPr userDrawn="1"/>
        </p:nvSpPr>
        <p:spPr>
          <a:xfrm>
            <a:off x="10859597" y="6562940"/>
            <a:ext cx="715200" cy="244800"/>
          </a:xfrm>
          <a:prstGeom prst="rect">
            <a:avLst/>
          </a:prstGeom>
          <a:noFill/>
        </p:spPr>
        <p:txBody>
          <a:bodyPr wrap="square" lIns="0" tIns="0" rIns="0" bIns="0" rtlCol="0" anchor="ctr" anchorCtr="0">
            <a:noAutofit/>
          </a:bodyPr>
          <a:lstStyle/>
          <a:p>
            <a:pPr algn="r"/>
            <a:fld id="{597A8DCA-8F96-49CD-B4D5-7AC92F955860}" type="slidenum">
              <a:rPr lang="en-CA" sz="900" smtClean="0">
                <a:solidFill>
                  <a:prstClr val="white"/>
                </a:solidFill>
                <a:latin typeface="Arial" pitchFamily="34" charset="0"/>
                <a:cs typeface="Arial" pitchFamily="34" charset="0"/>
              </a:rPr>
              <a:pPr algn="r"/>
              <a:t>‹N›</a:t>
            </a:fld>
            <a:endParaRPr lang="en-CA" sz="900">
              <a:solidFill>
                <a:prstClr val="white"/>
              </a:solidFill>
              <a:latin typeface="Arial" pitchFamily="34" charset="0"/>
              <a:cs typeface="Arial" pitchFamily="34" charset="0"/>
            </a:endParaRPr>
          </a:p>
        </p:txBody>
      </p:sp>
      <p:grpSp>
        <p:nvGrpSpPr>
          <p:cNvPr id="6" name="Group 5">
            <a:extLst>
              <a:ext uri="{FF2B5EF4-FFF2-40B4-BE49-F238E27FC236}">
                <a16:creationId xmlns:a16="http://schemas.microsoft.com/office/drawing/2014/main" id="{EFFEF77B-3939-4C28-9057-51B65D6E19C1}"/>
              </a:ext>
            </a:extLst>
          </p:cNvPr>
          <p:cNvGrpSpPr/>
          <p:nvPr userDrawn="1"/>
        </p:nvGrpSpPr>
        <p:grpSpPr>
          <a:xfrm>
            <a:off x="1467125" y="-5953"/>
            <a:ext cx="10724875" cy="6863953"/>
            <a:chOff x="1727394" y="-1"/>
            <a:chExt cx="10645944" cy="6967959"/>
          </a:xfrm>
          <a:blipFill>
            <a:blip r:embed="rId2"/>
            <a:stretch>
              <a:fillRect/>
            </a:stretch>
          </a:blipFill>
        </p:grpSpPr>
        <p:sp>
          <p:nvSpPr>
            <p:cNvPr id="7" name="Rectangle 6">
              <a:extLst>
                <a:ext uri="{FF2B5EF4-FFF2-40B4-BE49-F238E27FC236}">
                  <a16:creationId xmlns:a16="http://schemas.microsoft.com/office/drawing/2014/main" id="{F10C625E-D3D4-433A-8A28-5EADAE92BA9C}"/>
                </a:ext>
              </a:extLst>
            </p:cNvPr>
            <p:cNvSpPr/>
            <p:nvPr userDrawn="1"/>
          </p:nvSpPr>
          <p:spPr>
            <a:xfrm>
              <a:off x="3053518" y="0"/>
              <a:ext cx="9319820" cy="696795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defRPr/>
              </a:pPr>
              <a:endParaRPr lang="it-IT" sz="1200">
                <a:solidFill>
                  <a:srgbClr val="000000"/>
                </a:solidFill>
              </a:endParaRPr>
            </a:p>
          </p:txBody>
        </p:sp>
        <p:sp>
          <p:nvSpPr>
            <p:cNvPr id="8" name="Isosceles Triangle 7">
              <a:extLst>
                <a:ext uri="{FF2B5EF4-FFF2-40B4-BE49-F238E27FC236}">
                  <a16:creationId xmlns:a16="http://schemas.microsoft.com/office/drawing/2014/main" id="{6D394725-466E-431B-8ED8-9F94DB616AF4}"/>
                </a:ext>
              </a:extLst>
            </p:cNvPr>
            <p:cNvSpPr/>
            <p:nvPr userDrawn="1"/>
          </p:nvSpPr>
          <p:spPr>
            <a:xfrm rot="10800000">
              <a:off x="1727394" y="-1"/>
              <a:ext cx="1326123" cy="6967956"/>
            </a:xfrm>
            <a:prstGeom prst="triangle">
              <a:avLst>
                <a:gd name="adj" fmla="val 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defRPr/>
              </a:pPr>
              <a:endParaRPr lang="it-IT" sz="1200">
                <a:solidFill>
                  <a:srgbClr val="000000"/>
                </a:solidFill>
              </a:endParaRPr>
            </a:p>
          </p:txBody>
        </p:sp>
      </p:grpSp>
      <p:cxnSp>
        <p:nvCxnSpPr>
          <p:cNvPr id="15" name="Straight Connector 14">
            <a:extLst>
              <a:ext uri="{FF2B5EF4-FFF2-40B4-BE49-F238E27FC236}">
                <a16:creationId xmlns:a16="http://schemas.microsoft.com/office/drawing/2014/main" id="{02991023-775F-41BF-B088-186003800B88}"/>
              </a:ext>
            </a:extLst>
          </p:cNvPr>
          <p:cNvCxnSpPr>
            <a:cxnSpLocks/>
          </p:cNvCxnSpPr>
          <p:nvPr userDrawn="1"/>
        </p:nvCxnSpPr>
        <p:spPr>
          <a:xfrm>
            <a:off x="1652016" y="1115951"/>
            <a:ext cx="10539984" cy="0"/>
          </a:xfrm>
          <a:prstGeom prst="line">
            <a:avLst/>
          </a:prstGeom>
          <a:ln w="5715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Immagine 7">
            <a:extLst>
              <a:ext uri="{FF2B5EF4-FFF2-40B4-BE49-F238E27FC236}">
                <a16:creationId xmlns:a16="http://schemas.microsoft.com/office/drawing/2014/main" id="{26A29527-3CDA-435C-A1E3-3551418ADCC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4918" y="5450144"/>
            <a:ext cx="882207" cy="1255080"/>
          </a:xfrm>
          <a:prstGeom prst="rect">
            <a:avLst/>
          </a:prstGeom>
          <a:noFill/>
        </p:spPr>
      </p:pic>
      <p:sp>
        <p:nvSpPr>
          <p:cNvPr id="13" name="Title 1">
            <a:extLst>
              <a:ext uri="{FF2B5EF4-FFF2-40B4-BE49-F238E27FC236}">
                <a16:creationId xmlns:a16="http://schemas.microsoft.com/office/drawing/2014/main" id="{3E520F57-8188-4FE9-B4A7-4F71B6182430}"/>
              </a:ext>
            </a:extLst>
          </p:cNvPr>
          <p:cNvSpPr>
            <a:spLocks noGrp="1"/>
          </p:cNvSpPr>
          <p:nvPr>
            <p:ph type="title"/>
          </p:nvPr>
        </p:nvSpPr>
        <p:spPr>
          <a:xfrm>
            <a:off x="2534856" y="170125"/>
            <a:ext cx="9020206" cy="785553"/>
          </a:xfrm>
        </p:spPr>
        <p:txBody>
          <a:bodyPr tIns="36000" anchor="t">
            <a:noAutofit/>
          </a:bodyPr>
          <a:lstStyle>
            <a:lvl1pPr>
              <a:defRPr sz="2800">
                <a:solidFill>
                  <a:srgbClr val="1F4E79"/>
                </a:solidFill>
                <a:latin typeface="+mn-lt"/>
              </a:defRPr>
            </a:lvl1pPr>
          </a:lstStyle>
          <a:p>
            <a:r>
              <a:rPr lang="en-US"/>
              <a:t>Click to edit Master title style</a:t>
            </a:r>
            <a:endParaRPr lang="it-IT"/>
          </a:p>
        </p:txBody>
      </p:sp>
    </p:spTree>
    <p:extLst>
      <p:ext uri="{BB962C8B-B14F-4D97-AF65-F5344CB8AC3E}">
        <p14:creationId xmlns:p14="http://schemas.microsoft.com/office/powerpoint/2010/main" val="72645082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cxnSp>
        <p:nvCxnSpPr>
          <p:cNvPr id="9" name="Straight Connector 8"/>
          <p:cNvCxnSpPr/>
          <p:nvPr userDrawn="1"/>
        </p:nvCxnSpPr>
        <p:spPr>
          <a:xfrm flipH="1">
            <a:off x="0" y="1100343"/>
            <a:ext cx="12192000" cy="1"/>
          </a:xfrm>
          <a:prstGeom prst="line">
            <a:avLst/>
          </a:prstGeom>
          <a:ln w="5715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t">
            <a:noAutofit/>
          </a:bodyPr>
          <a:lstStyle>
            <a:lvl1pPr>
              <a:lnSpc>
                <a:spcPct val="100000"/>
              </a:lnSpc>
              <a:defRPr sz="2000">
                <a:solidFill>
                  <a:schemeClr val="tx2">
                    <a:lumMod val="50000"/>
                  </a:schemeClr>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sp>
        <p:nvSpPr>
          <p:cNvPr id="11" name="Arrow: Right 10">
            <a:extLst>
              <a:ext uri="{FF2B5EF4-FFF2-40B4-BE49-F238E27FC236}">
                <a16:creationId xmlns:a16="http://schemas.microsoft.com/office/drawing/2014/main" id="{5654A1A9-7FD2-492B-B886-DE4702624AAD}"/>
              </a:ext>
            </a:extLst>
          </p:cNvPr>
          <p:cNvSpPr/>
          <p:nvPr userDrawn="1"/>
        </p:nvSpPr>
        <p:spPr>
          <a:xfrm>
            <a:off x="1026368" y="1197696"/>
            <a:ext cx="11165632" cy="1605507"/>
          </a:xfrm>
          <a:prstGeom prst="rightArrow">
            <a:avLst>
              <a:gd name="adj1" fmla="val 1000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rIns="144000" rtlCol="0" anchor="t"/>
          <a:lstStyle/>
          <a:p>
            <a:pPr algn="just"/>
            <a:endParaRPr lang="it-IT" sz="1400">
              <a:solidFill>
                <a:srgbClr val="000000"/>
              </a:solidFill>
            </a:endParaRPr>
          </a:p>
        </p:txBody>
      </p:sp>
      <p:sp>
        <p:nvSpPr>
          <p:cNvPr id="12" name="Rectangle: Top Corners Snipped 11">
            <a:extLst>
              <a:ext uri="{FF2B5EF4-FFF2-40B4-BE49-F238E27FC236}">
                <a16:creationId xmlns:a16="http://schemas.microsoft.com/office/drawing/2014/main" id="{DE6CFCC5-67C0-4345-B0D9-275CC5E93230}"/>
              </a:ext>
            </a:extLst>
          </p:cNvPr>
          <p:cNvSpPr/>
          <p:nvPr userDrawn="1"/>
        </p:nvSpPr>
        <p:spPr>
          <a:xfrm>
            <a:off x="227013" y="2852805"/>
            <a:ext cx="11737975" cy="3326400"/>
          </a:xfrm>
          <a:prstGeom prst="snip2SameRect">
            <a:avLst>
              <a:gd name="adj1" fmla="val 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72000" rIns="36000" bIns="45720" numCol="1" spcCol="0" rtlCol="0" fromWordArt="0" anchor="t" anchorCtr="0" forceAA="0" compatLnSpc="1">
            <a:prstTxWarp prst="textNoShape">
              <a:avLst/>
            </a:prstTxWarp>
            <a:noAutofit/>
          </a:bodyPr>
          <a:lstStyle/>
          <a:p>
            <a:pPr algn="just"/>
            <a:r>
              <a:rPr lang="it-IT" sz="1200">
                <a:solidFill>
                  <a:srgbClr val="000000"/>
                </a:solidFill>
              </a:rPr>
              <a:t> </a:t>
            </a:r>
            <a:endParaRPr lang="it-IT" sz="1200" b="1">
              <a:solidFill>
                <a:srgbClr val="000000"/>
              </a:solidFill>
            </a:endParaRPr>
          </a:p>
          <a:p>
            <a:pPr algn="just"/>
            <a:endParaRPr lang="it-IT" sz="1200">
              <a:solidFill>
                <a:srgbClr val="000000"/>
              </a:solidFill>
            </a:endParaRPr>
          </a:p>
          <a:p>
            <a:pPr marL="171450" indent="-171450" algn="just">
              <a:buFont typeface="Wingdings" panose="05000000000000000000" pitchFamily="2" charset="2"/>
              <a:buChar char="§"/>
            </a:pPr>
            <a:endParaRPr lang="it-IT" sz="1200">
              <a:solidFill>
                <a:srgbClr val="000000"/>
              </a:solidFill>
            </a:endParaRPr>
          </a:p>
          <a:p>
            <a:pPr marL="171450" indent="-171450" algn="just">
              <a:buFont typeface="Wingdings" panose="05000000000000000000" pitchFamily="2" charset="2"/>
              <a:buChar char="§"/>
            </a:pPr>
            <a:r>
              <a:rPr lang="it-IT" sz="1200" err="1">
                <a:solidFill>
                  <a:srgbClr val="000000"/>
                </a:solidFill>
              </a:rPr>
              <a:t>fgfgfgf</a:t>
            </a:r>
            <a:endParaRPr lang="it-IT" sz="1200">
              <a:solidFill>
                <a:srgbClr val="000000"/>
              </a:solidFill>
            </a:endParaRPr>
          </a:p>
        </p:txBody>
      </p:sp>
      <p:sp>
        <p:nvSpPr>
          <p:cNvPr id="13" name="Arrow: Right 12">
            <a:extLst>
              <a:ext uri="{FF2B5EF4-FFF2-40B4-BE49-F238E27FC236}">
                <a16:creationId xmlns:a16="http://schemas.microsoft.com/office/drawing/2014/main" id="{3678F059-1D52-4492-AB71-94532D9C6BE0}"/>
              </a:ext>
            </a:extLst>
          </p:cNvPr>
          <p:cNvSpPr/>
          <p:nvPr userDrawn="1"/>
        </p:nvSpPr>
        <p:spPr>
          <a:xfrm>
            <a:off x="1" y="1197696"/>
            <a:ext cx="1996966" cy="1605507"/>
          </a:xfrm>
          <a:prstGeom prst="rightArrow">
            <a:avLst>
              <a:gd name="adj1" fmla="val 100000"/>
              <a:gd name="adj2" fmla="val 20803"/>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36000" rtlCol="0" anchor="ctr"/>
          <a:lstStyle/>
          <a:p>
            <a:pPr algn="just"/>
            <a:r>
              <a:rPr lang="it-IT" sz="1500" b="1">
                <a:solidFill>
                  <a:prstClr val="white"/>
                </a:solidFill>
              </a:rPr>
              <a:t>DESCRIZIONE</a:t>
            </a:r>
          </a:p>
        </p:txBody>
      </p:sp>
    </p:spTree>
    <p:extLst>
      <p:ext uri="{BB962C8B-B14F-4D97-AF65-F5344CB8AC3E}">
        <p14:creationId xmlns:p14="http://schemas.microsoft.com/office/powerpoint/2010/main" val="1978639513"/>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cxnSp>
        <p:nvCxnSpPr>
          <p:cNvPr id="9" name="Straight Connector 8"/>
          <p:cNvCxnSpPr/>
          <p:nvPr userDrawn="1"/>
        </p:nvCxnSpPr>
        <p:spPr>
          <a:xfrm flipH="1">
            <a:off x="0" y="1100343"/>
            <a:ext cx="12192000" cy="1"/>
          </a:xfrm>
          <a:prstGeom prst="line">
            <a:avLst/>
          </a:prstGeom>
          <a:ln w="5715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t">
            <a:noAutofit/>
          </a:bodyPr>
          <a:lstStyle>
            <a:lvl1pPr>
              <a:lnSpc>
                <a:spcPct val="100000"/>
              </a:lnSpc>
              <a:defRPr sz="2000">
                <a:solidFill>
                  <a:schemeClr val="tx2">
                    <a:lumMod val="50000"/>
                  </a:schemeClr>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sp>
        <p:nvSpPr>
          <p:cNvPr id="11" name="Rectangle 10">
            <a:extLst>
              <a:ext uri="{FF2B5EF4-FFF2-40B4-BE49-F238E27FC236}">
                <a16:creationId xmlns:a16="http://schemas.microsoft.com/office/drawing/2014/main" id="{9F9251A2-D876-4786-B866-43FEE09013CD}"/>
              </a:ext>
            </a:extLst>
          </p:cNvPr>
          <p:cNvSpPr/>
          <p:nvPr userDrawn="1"/>
        </p:nvSpPr>
        <p:spPr>
          <a:xfrm>
            <a:off x="6096000" y="1100344"/>
            <a:ext cx="6096000" cy="509239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Tree>
    <p:extLst>
      <p:ext uri="{BB962C8B-B14F-4D97-AF65-F5344CB8AC3E}">
        <p14:creationId xmlns:p14="http://schemas.microsoft.com/office/powerpoint/2010/main" val="1089128205"/>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1100344"/>
            <a:ext cx="12192000" cy="575765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cxnSp>
        <p:nvCxnSpPr>
          <p:cNvPr id="9" name="Straight Connector 8"/>
          <p:cNvCxnSpPr/>
          <p:nvPr userDrawn="1"/>
        </p:nvCxnSpPr>
        <p:spPr>
          <a:xfrm flipH="1">
            <a:off x="0" y="1100343"/>
            <a:ext cx="12192000" cy="1"/>
          </a:xfrm>
          <a:prstGeom prst="line">
            <a:avLst/>
          </a:prstGeom>
          <a:ln w="5715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t">
            <a:noAutofit/>
          </a:bodyPr>
          <a:lstStyle>
            <a:lvl1pPr>
              <a:lnSpc>
                <a:spcPct val="100000"/>
              </a:lnSpc>
              <a:defRPr sz="2000">
                <a:solidFill>
                  <a:schemeClr val="tx2">
                    <a:lumMod val="50000"/>
                  </a:schemeClr>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t"/>
          <a:lstStyle>
            <a:lvl1pPr marL="0" indent="0" algn="l">
              <a:buNone/>
              <a:defRPr b="1">
                <a:solidFill>
                  <a:schemeClr val="bg1"/>
                </a:solidFill>
              </a:defRPr>
            </a:lvl1pPr>
          </a:lstStyle>
          <a:p>
            <a:pPr lvl="0"/>
            <a:endParaRPr lang="it-IT"/>
          </a:p>
        </p:txBody>
      </p:sp>
    </p:spTree>
    <p:extLst>
      <p:ext uri="{BB962C8B-B14F-4D97-AF65-F5344CB8AC3E}">
        <p14:creationId xmlns:p14="http://schemas.microsoft.com/office/powerpoint/2010/main" val="3585477683"/>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1100344"/>
            <a:ext cx="12192000" cy="575765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cxnSp>
        <p:nvCxnSpPr>
          <p:cNvPr id="9" name="Straight Connector 8"/>
          <p:cNvCxnSpPr/>
          <p:nvPr userDrawn="1"/>
        </p:nvCxnSpPr>
        <p:spPr>
          <a:xfrm flipH="1">
            <a:off x="0" y="1100343"/>
            <a:ext cx="12192000" cy="1"/>
          </a:xfrm>
          <a:prstGeom prst="line">
            <a:avLst/>
          </a:prstGeom>
          <a:ln w="5715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7458364" cy="785553"/>
          </a:xfrm>
        </p:spPr>
        <p:txBody>
          <a:bodyPr wrap="square" tIns="0" anchor="t">
            <a:noAutofit/>
          </a:bodyPr>
          <a:lstStyle>
            <a:lvl1pPr>
              <a:lnSpc>
                <a:spcPct val="100000"/>
              </a:lnSpc>
              <a:defRPr sz="2000">
                <a:solidFill>
                  <a:schemeClr val="tx2">
                    <a:lumMod val="50000"/>
                  </a:schemeClr>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t"/>
          <a:lstStyle>
            <a:lvl1pPr marL="0" indent="0" algn="l">
              <a:buNone/>
              <a:defRPr b="1">
                <a:solidFill>
                  <a:schemeClr val="bg1"/>
                </a:solidFill>
              </a:defRPr>
            </a:lvl1pPr>
          </a:lstStyle>
          <a:p>
            <a:pPr lvl="0"/>
            <a:endParaRPr lang="it-IT"/>
          </a:p>
        </p:txBody>
      </p:sp>
    </p:spTree>
    <p:extLst>
      <p:ext uri="{BB962C8B-B14F-4D97-AF65-F5344CB8AC3E}">
        <p14:creationId xmlns:p14="http://schemas.microsoft.com/office/powerpoint/2010/main" val="2360908710"/>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1100344"/>
            <a:ext cx="12192000" cy="575765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cxnSp>
        <p:nvCxnSpPr>
          <p:cNvPr id="9" name="Straight Connector 8"/>
          <p:cNvCxnSpPr/>
          <p:nvPr userDrawn="1"/>
        </p:nvCxnSpPr>
        <p:spPr>
          <a:xfrm flipH="1">
            <a:off x="0" y="1100343"/>
            <a:ext cx="12192000" cy="1"/>
          </a:xfrm>
          <a:prstGeom prst="line">
            <a:avLst/>
          </a:prstGeom>
          <a:ln w="5715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t">
            <a:noAutofit/>
          </a:bodyPr>
          <a:lstStyle>
            <a:lvl1pPr>
              <a:lnSpc>
                <a:spcPct val="100000"/>
              </a:lnSpc>
              <a:defRPr sz="2000">
                <a:solidFill>
                  <a:schemeClr val="tx2">
                    <a:lumMod val="50000"/>
                  </a:schemeClr>
                </a:solidFill>
                <a:latin typeface="+mn-lt"/>
              </a:defRPr>
            </a:lvl1pPr>
          </a:lstStyle>
          <a:p>
            <a:r>
              <a:rPr lang="en-US"/>
              <a:t>Click to edit Master title style</a:t>
            </a:r>
            <a:endParaRPr lang="it-IT"/>
          </a:p>
        </p:txBody>
      </p:sp>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spTree>
    <p:extLst>
      <p:ext uri="{BB962C8B-B14F-4D97-AF65-F5344CB8AC3E}">
        <p14:creationId xmlns:p14="http://schemas.microsoft.com/office/powerpoint/2010/main" val="35510175"/>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2192000" cy="6858001"/>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000">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cxnSp>
        <p:nvCxnSpPr>
          <p:cNvPr id="9" name="Straight Connector 8"/>
          <p:cNvCxnSpPr/>
          <p:nvPr userDrawn="1"/>
        </p:nvCxnSpPr>
        <p:spPr>
          <a:xfrm flipH="1">
            <a:off x="0" y="1100343"/>
            <a:ext cx="12192000" cy="1"/>
          </a:xfrm>
          <a:prstGeom prst="line">
            <a:avLst/>
          </a:prstGeom>
          <a:ln w="57150">
            <a:solidFill>
              <a:srgbClr val="006286"/>
            </a:solidFill>
          </a:ln>
        </p:spPr>
        <p:style>
          <a:lnRef idx="1">
            <a:schemeClr val="accent1"/>
          </a:lnRef>
          <a:fillRef idx="0">
            <a:schemeClr val="accent1"/>
          </a:fillRef>
          <a:effectRef idx="0">
            <a:schemeClr val="accent1"/>
          </a:effectRef>
          <a:fontRef idx="minor">
            <a:schemeClr val="tx1"/>
          </a:fontRef>
        </p:style>
      </p:cxn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normAutofit/>
          </a:bodyPr>
          <a:lstStyle>
            <a:lvl1pPr marL="0" indent="0" algn="l">
              <a:buNone/>
              <a:defRPr sz="4400" b="1">
                <a:solidFill>
                  <a:schemeClr val="bg1"/>
                </a:solidFill>
              </a:defRPr>
            </a:lvl1pPr>
          </a:lstStyle>
          <a:p>
            <a:pPr lvl="0"/>
            <a:endParaRPr lang="it-IT"/>
          </a:p>
        </p:txBody>
      </p: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ctr">
            <a:noAutofit/>
          </a:bodyPr>
          <a:lstStyle>
            <a:lvl1pPr>
              <a:lnSpc>
                <a:spcPct val="100000"/>
              </a:lnSpc>
              <a:defRPr sz="3200">
                <a:solidFill>
                  <a:schemeClr val="bg1"/>
                </a:solidFill>
                <a:latin typeface="+mn-lt"/>
              </a:defRPr>
            </a:lvl1pPr>
          </a:lstStyle>
          <a:p>
            <a:r>
              <a:rPr lang="en-US"/>
              <a:t>Click to edit Master title style</a:t>
            </a:r>
            <a:endParaRPr lang="it-IT"/>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spTree>
    <p:extLst>
      <p:ext uri="{BB962C8B-B14F-4D97-AF65-F5344CB8AC3E}">
        <p14:creationId xmlns:p14="http://schemas.microsoft.com/office/powerpoint/2010/main" val="119821516"/>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cxnSp>
        <p:nvCxnSpPr>
          <p:cNvPr id="9" name="Straight Connector 8"/>
          <p:cNvCxnSpPr/>
          <p:nvPr userDrawn="1"/>
        </p:nvCxnSpPr>
        <p:spPr>
          <a:xfrm flipH="1">
            <a:off x="0" y="1100343"/>
            <a:ext cx="12192000" cy="1"/>
          </a:xfrm>
          <a:prstGeom prst="line">
            <a:avLst/>
          </a:prstGeom>
          <a:ln w="57150">
            <a:solidFill>
              <a:srgbClr val="006286"/>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t">
            <a:noAutofit/>
          </a:bodyPr>
          <a:lstStyle>
            <a:lvl1pPr>
              <a:lnSpc>
                <a:spcPct val="100000"/>
              </a:lnSpc>
              <a:defRPr sz="2000">
                <a:solidFill>
                  <a:srgbClr val="006286"/>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grpSp>
        <p:nvGrpSpPr>
          <p:cNvPr id="11" name="Group 10">
            <a:extLst>
              <a:ext uri="{FF2B5EF4-FFF2-40B4-BE49-F238E27FC236}">
                <a16:creationId xmlns:a16="http://schemas.microsoft.com/office/drawing/2014/main" id="{2F71C49B-0F4F-4EA7-96E7-357500ED9B0F}"/>
              </a:ext>
            </a:extLst>
          </p:cNvPr>
          <p:cNvGrpSpPr>
            <a:grpSpLocks noChangeAspect="1"/>
          </p:cNvGrpSpPr>
          <p:nvPr userDrawn="1"/>
        </p:nvGrpSpPr>
        <p:grpSpPr>
          <a:xfrm>
            <a:off x="11192120" y="54901"/>
            <a:ext cx="972172" cy="972000"/>
            <a:chOff x="5018279" y="2951834"/>
            <a:chExt cx="887662" cy="887504"/>
          </a:xfrm>
        </p:grpSpPr>
        <p:sp>
          <p:nvSpPr>
            <p:cNvPr id="12" name="Freeform 313">
              <a:extLst>
                <a:ext uri="{FF2B5EF4-FFF2-40B4-BE49-F238E27FC236}">
                  <a16:creationId xmlns:a16="http://schemas.microsoft.com/office/drawing/2014/main" id="{0745A595-AFB2-4063-876E-D96074481F1D}"/>
                </a:ext>
              </a:extLst>
            </p:cNvPr>
            <p:cNvSpPr>
              <a:spLocks/>
            </p:cNvSpPr>
            <p:nvPr/>
          </p:nvSpPr>
          <p:spPr bwMode="auto">
            <a:xfrm>
              <a:off x="5168574"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 name="Freeform 314">
              <a:extLst>
                <a:ext uri="{FF2B5EF4-FFF2-40B4-BE49-F238E27FC236}">
                  <a16:creationId xmlns:a16="http://schemas.microsoft.com/office/drawing/2014/main" id="{56EC5425-72EF-441D-8215-55860540192E}"/>
                </a:ext>
              </a:extLst>
            </p:cNvPr>
            <p:cNvSpPr>
              <a:spLocks/>
            </p:cNvSpPr>
            <p:nvPr/>
          </p:nvSpPr>
          <p:spPr bwMode="auto">
            <a:xfrm>
              <a:off x="5473692"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0062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 name="Freeform 315">
              <a:extLst>
                <a:ext uri="{FF2B5EF4-FFF2-40B4-BE49-F238E27FC236}">
                  <a16:creationId xmlns:a16="http://schemas.microsoft.com/office/drawing/2014/main" id="{B0C76B71-B364-4C53-BC7E-15E6244CBD9F}"/>
                </a:ext>
              </a:extLst>
            </p:cNvPr>
            <p:cNvSpPr>
              <a:spLocks/>
            </p:cNvSpPr>
            <p:nvPr/>
          </p:nvSpPr>
          <p:spPr bwMode="auto">
            <a:xfrm>
              <a:off x="5168574"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 name="Freeform 316">
              <a:extLst>
                <a:ext uri="{FF2B5EF4-FFF2-40B4-BE49-F238E27FC236}">
                  <a16:creationId xmlns:a16="http://schemas.microsoft.com/office/drawing/2014/main" id="{0DFA7283-F776-4204-A80D-E4542CB9E31A}"/>
                </a:ext>
              </a:extLst>
            </p:cNvPr>
            <p:cNvSpPr>
              <a:spLocks/>
            </p:cNvSpPr>
            <p:nvPr/>
          </p:nvSpPr>
          <p:spPr bwMode="auto">
            <a:xfrm>
              <a:off x="5473692"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 name="Freeform 317">
              <a:extLst>
                <a:ext uri="{FF2B5EF4-FFF2-40B4-BE49-F238E27FC236}">
                  <a16:creationId xmlns:a16="http://schemas.microsoft.com/office/drawing/2014/main" id="{B9AFDB28-6C00-43B1-AAEB-A6A891E9B1AD}"/>
                </a:ext>
              </a:extLst>
            </p:cNvPr>
            <p:cNvSpPr>
              <a:spLocks/>
            </p:cNvSpPr>
            <p:nvPr/>
          </p:nvSpPr>
          <p:spPr bwMode="auto">
            <a:xfrm>
              <a:off x="5626250"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0082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 name="Freeform 318">
              <a:extLst>
                <a:ext uri="{FF2B5EF4-FFF2-40B4-BE49-F238E27FC236}">
                  <a16:creationId xmlns:a16="http://schemas.microsoft.com/office/drawing/2014/main" id="{7016EC0C-EDF8-490C-8B60-1B634D438CC7}"/>
                </a:ext>
              </a:extLst>
            </p:cNvPr>
            <p:cNvSpPr>
              <a:spLocks/>
            </p:cNvSpPr>
            <p:nvPr/>
          </p:nvSpPr>
          <p:spPr bwMode="auto">
            <a:xfrm>
              <a:off x="5018437"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8" name="TextBox 17">
              <a:extLst>
                <a:ext uri="{FF2B5EF4-FFF2-40B4-BE49-F238E27FC236}">
                  <a16:creationId xmlns:a16="http://schemas.microsoft.com/office/drawing/2014/main" id="{25FBBF41-B2D1-49E2-B9B9-F9F92E07CDAC}"/>
                </a:ext>
              </a:extLst>
            </p:cNvPr>
            <p:cNvSpPr txBox="1"/>
            <p:nvPr/>
          </p:nvSpPr>
          <p:spPr>
            <a:xfrm>
              <a:off x="5484810"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01</a:t>
              </a:r>
            </a:p>
          </p:txBody>
        </p:sp>
        <p:sp>
          <p:nvSpPr>
            <p:cNvPr id="19" name="TextBox 18">
              <a:extLst>
                <a:ext uri="{FF2B5EF4-FFF2-40B4-BE49-F238E27FC236}">
                  <a16:creationId xmlns:a16="http://schemas.microsoft.com/office/drawing/2014/main" id="{FB6A9A19-232D-4D34-90AC-B4182B12FF10}"/>
                </a:ext>
              </a:extLst>
            </p:cNvPr>
            <p:cNvSpPr txBox="1"/>
            <p:nvPr/>
          </p:nvSpPr>
          <p:spPr>
            <a:xfrm>
              <a:off x="5636550"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02</a:t>
              </a:r>
            </a:p>
          </p:txBody>
        </p:sp>
        <p:sp>
          <p:nvSpPr>
            <p:cNvPr id="20" name="TextBox 19">
              <a:extLst>
                <a:ext uri="{FF2B5EF4-FFF2-40B4-BE49-F238E27FC236}">
                  <a16:creationId xmlns:a16="http://schemas.microsoft.com/office/drawing/2014/main" id="{4966B5D9-32F1-4BAB-BA69-BAE85F9436ED}"/>
                </a:ext>
              </a:extLst>
            </p:cNvPr>
            <p:cNvSpPr txBox="1"/>
            <p:nvPr/>
          </p:nvSpPr>
          <p:spPr>
            <a:xfrm>
              <a:off x="5495469"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03</a:t>
              </a:r>
            </a:p>
          </p:txBody>
        </p:sp>
        <p:sp>
          <p:nvSpPr>
            <p:cNvPr id="21" name="TextBox 20">
              <a:extLst>
                <a:ext uri="{FF2B5EF4-FFF2-40B4-BE49-F238E27FC236}">
                  <a16:creationId xmlns:a16="http://schemas.microsoft.com/office/drawing/2014/main" id="{69428283-FAD6-4099-B142-F5EC57191D06}"/>
                </a:ext>
              </a:extLst>
            </p:cNvPr>
            <p:cNvSpPr txBox="1"/>
            <p:nvPr/>
          </p:nvSpPr>
          <p:spPr>
            <a:xfrm>
              <a:off x="5170868"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04</a:t>
              </a:r>
            </a:p>
          </p:txBody>
        </p:sp>
        <p:sp>
          <p:nvSpPr>
            <p:cNvPr id="22" name="TextBox 21">
              <a:extLst>
                <a:ext uri="{FF2B5EF4-FFF2-40B4-BE49-F238E27FC236}">
                  <a16:creationId xmlns:a16="http://schemas.microsoft.com/office/drawing/2014/main" id="{40A1A309-8D4A-4EED-B30D-0CB734F1750A}"/>
                </a:ext>
              </a:extLst>
            </p:cNvPr>
            <p:cNvSpPr txBox="1"/>
            <p:nvPr/>
          </p:nvSpPr>
          <p:spPr>
            <a:xfrm>
              <a:off x="5020444"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05</a:t>
              </a:r>
            </a:p>
          </p:txBody>
        </p:sp>
        <p:sp>
          <p:nvSpPr>
            <p:cNvPr id="23" name="TextBox 22">
              <a:extLst>
                <a:ext uri="{FF2B5EF4-FFF2-40B4-BE49-F238E27FC236}">
                  <a16:creationId xmlns:a16="http://schemas.microsoft.com/office/drawing/2014/main" id="{29DBB229-7A06-4CB1-943D-4F62FF392200}"/>
                </a:ext>
              </a:extLst>
            </p:cNvPr>
            <p:cNvSpPr txBox="1"/>
            <p:nvPr/>
          </p:nvSpPr>
          <p:spPr>
            <a:xfrm>
              <a:off x="5172461"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06</a:t>
              </a:r>
            </a:p>
          </p:txBody>
        </p:sp>
        <p:pic>
          <p:nvPicPr>
            <p:cNvPr id="24" name="Graphic 23" descr="Fire">
              <a:extLst>
                <a:ext uri="{FF2B5EF4-FFF2-40B4-BE49-F238E27FC236}">
                  <a16:creationId xmlns:a16="http://schemas.microsoft.com/office/drawing/2014/main" id="{D36580EE-96D7-44E7-BACE-515F39182C3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561395" y="3554453"/>
              <a:ext cx="129710" cy="129710"/>
            </a:xfrm>
            <a:prstGeom prst="rect">
              <a:avLst/>
            </a:prstGeom>
          </p:spPr>
        </p:pic>
        <p:pic>
          <p:nvPicPr>
            <p:cNvPr id="25" name="Graphic 24" descr="Rocket">
              <a:extLst>
                <a:ext uri="{FF2B5EF4-FFF2-40B4-BE49-F238E27FC236}">
                  <a16:creationId xmlns:a16="http://schemas.microsoft.com/office/drawing/2014/main" id="{D033CAA7-7492-4E2B-AD66-8C3837D53DA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092854" y="3406177"/>
              <a:ext cx="129710" cy="129710"/>
            </a:xfrm>
            <a:prstGeom prst="rect">
              <a:avLst/>
            </a:prstGeom>
          </p:spPr>
        </p:pic>
        <p:pic>
          <p:nvPicPr>
            <p:cNvPr id="26" name="Graphic 25" descr="Lightbulb">
              <a:extLst>
                <a:ext uri="{FF2B5EF4-FFF2-40B4-BE49-F238E27FC236}">
                  <a16:creationId xmlns:a16="http://schemas.microsoft.com/office/drawing/2014/main" id="{3184DD75-E604-4A77-9811-FF5DA2571BB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245388" y="3111600"/>
              <a:ext cx="130213" cy="130213"/>
            </a:xfrm>
            <a:prstGeom prst="rect">
              <a:avLst/>
            </a:prstGeom>
          </p:spPr>
        </p:pic>
        <p:pic>
          <p:nvPicPr>
            <p:cNvPr id="27" name="Graphic 26" descr="Group of men">
              <a:extLst>
                <a:ext uri="{FF2B5EF4-FFF2-40B4-BE49-F238E27FC236}">
                  <a16:creationId xmlns:a16="http://schemas.microsoft.com/office/drawing/2014/main" id="{BA0CB086-07CF-4813-AD5D-A930BD732B2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5563619" y="3115594"/>
              <a:ext cx="129511" cy="129511"/>
            </a:xfrm>
            <a:prstGeom prst="rect">
              <a:avLst/>
            </a:prstGeom>
          </p:spPr>
        </p:pic>
        <p:pic>
          <p:nvPicPr>
            <p:cNvPr id="28" name="Graphic 27" descr="Workflow">
              <a:extLst>
                <a:ext uri="{FF2B5EF4-FFF2-40B4-BE49-F238E27FC236}">
                  <a16:creationId xmlns:a16="http://schemas.microsoft.com/office/drawing/2014/main" id="{C287F5F1-CF36-4DE5-B65C-919621AD2AEE}"/>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5704945" y="3406376"/>
              <a:ext cx="129511" cy="129511"/>
            </a:xfrm>
            <a:prstGeom prst="rect">
              <a:avLst/>
            </a:prstGeom>
          </p:spPr>
        </p:pic>
        <p:pic>
          <p:nvPicPr>
            <p:cNvPr id="29" name="Graphic 28" descr="Social network">
              <a:extLst>
                <a:ext uri="{FF2B5EF4-FFF2-40B4-BE49-F238E27FC236}">
                  <a16:creationId xmlns:a16="http://schemas.microsoft.com/office/drawing/2014/main" id="{C5C3D340-0714-43B2-9989-E5B181D42E57}"/>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5236380" y="3556588"/>
              <a:ext cx="129511" cy="129511"/>
            </a:xfrm>
            <a:prstGeom prst="rect">
              <a:avLst/>
            </a:prstGeom>
          </p:spPr>
        </p:pic>
        <p:sp>
          <p:nvSpPr>
            <p:cNvPr id="30" name="Freeform 317">
              <a:extLst>
                <a:ext uri="{FF2B5EF4-FFF2-40B4-BE49-F238E27FC236}">
                  <a16:creationId xmlns:a16="http://schemas.microsoft.com/office/drawing/2014/main" id="{FDFB61B0-E096-4E1B-B22A-557A315B75E1}"/>
                </a:ext>
              </a:extLst>
            </p:cNvPr>
            <p:cNvSpPr>
              <a:spLocks/>
            </p:cNvSpPr>
            <p:nvPr/>
          </p:nvSpPr>
          <p:spPr bwMode="auto">
            <a:xfrm>
              <a:off x="5626092"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1" name="Freeform 316">
              <a:extLst>
                <a:ext uri="{FF2B5EF4-FFF2-40B4-BE49-F238E27FC236}">
                  <a16:creationId xmlns:a16="http://schemas.microsoft.com/office/drawing/2014/main" id="{D795C33A-998E-4D5F-9931-7BF3029CA69F}"/>
                </a:ext>
              </a:extLst>
            </p:cNvPr>
            <p:cNvSpPr>
              <a:spLocks/>
            </p:cNvSpPr>
            <p:nvPr/>
          </p:nvSpPr>
          <p:spPr bwMode="auto">
            <a:xfrm>
              <a:off x="5473534"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2" name="Freeform 315">
              <a:extLst>
                <a:ext uri="{FF2B5EF4-FFF2-40B4-BE49-F238E27FC236}">
                  <a16:creationId xmlns:a16="http://schemas.microsoft.com/office/drawing/2014/main" id="{4EE5B4AF-B202-4862-BA5A-3BB02EA17E73}"/>
                </a:ext>
              </a:extLst>
            </p:cNvPr>
            <p:cNvSpPr>
              <a:spLocks/>
            </p:cNvSpPr>
            <p:nvPr/>
          </p:nvSpPr>
          <p:spPr bwMode="auto">
            <a:xfrm>
              <a:off x="5168416"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3" name="Freeform 318">
              <a:extLst>
                <a:ext uri="{FF2B5EF4-FFF2-40B4-BE49-F238E27FC236}">
                  <a16:creationId xmlns:a16="http://schemas.microsoft.com/office/drawing/2014/main" id="{FF3A1103-43F2-4FFA-875D-1791A50FDB90}"/>
                </a:ext>
              </a:extLst>
            </p:cNvPr>
            <p:cNvSpPr>
              <a:spLocks/>
            </p:cNvSpPr>
            <p:nvPr/>
          </p:nvSpPr>
          <p:spPr bwMode="auto">
            <a:xfrm>
              <a:off x="5018279"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4" name="Freeform 313">
              <a:extLst>
                <a:ext uri="{FF2B5EF4-FFF2-40B4-BE49-F238E27FC236}">
                  <a16:creationId xmlns:a16="http://schemas.microsoft.com/office/drawing/2014/main" id="{2BCEC3BA-DF14-4DAE-95D5-23B62652AEA9}"/>
                </a:ext>
              </a:extLst>
            </p:cNvPr>
            <p:cNvSpPr>
              <a:spLocks/>
            </p:cNvSpPr>
            <p:nvPr/>
          </p:nvSpPr>
          <p:spPr bwMode="auto">
            <a:xfrm>
              <a:off x="5168416"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5" name="Freeform 319">
              <a:extLst>
                <a:ext uri="{FF2B5EF4-FFF2-40B4-BE49-F238E27FC236}">
                  <a16:creationId xmlns:a16="http://schemas.microsoft.com/office/drawing/2014/main" id="{E8BE520A-062C-4449-BA22-C3BE84B4B58B}"/>
                </a:ext>
              </a:extLst>
            </p:cNvPr>
            <p:cNvSpPr>
              <a:spLocks/>
            </p:cNvSpPr>
            <p:nvPr/>
          </p:nvSpPr>
          <p:spPr bwMode="auto">
            <a:xfrm>
              <a:off x="5259383" y="3195771"/>
              <a:ext cx="385029" cy="400889"/>
            </a:xfrm>
            <a:custGeom>
              <a:avLst/>
              <a:gdLst>
                <a:gd name="T0" fmla="*/ 1908 w 1910"/>
                <a:gd name="T1" fmla="*/ 1003 h 1908"/>
                <a:gd name="T2" fmla="*/ 1880 w 1910"/>
                <a:gd name="T3" fmla="*/ 1193 h 1908"/>
                <a:gd name="T4" fmla="*/ 1815 w 1910"/>
                <a:gd name="T5" fmla="*/ 1367 h 1908"/>
                <a:gd name="T6" fmla="*/ 1720 w 1910"/>
                <a:gd name="T7" fmla="*/ 1525 h 1908"/>
                <a:gd name="T8" fmla="*/ 1596 w 1910"/>
                <a:gd name="T9" fmla="*/ 1660 h 1908"/>
                <a:gd name="T10" fmla="*/ 1449 w 1910"/>
                <a:gd name="T11" fmla="*/ 1770 h 1908"/>
                <a:gd name="T12" fmla="*/ 1284 w 1910"/>
                <a:gd name="T13" fmla="*/ 1850 h 1908"/>
                <a:gd name="T14" fmla="*/ 1099 w 1910"/>
                <a:gd name="T15" fmla="*/ 1898 h 1908"/>
                <a:gd name="T16" fmla="*/ 954 w 1910"/>
                <a:gd name="T17" fmla="*/ 1908 h 1908"/>
                <a:gd name="T18" fmla="*/ 809 w 1910"/>
                <a:gd name="T19" fmla="*/ 1898 h 1908"/>
                <a:gd name="T20" fmla="*/ 626 w 1910"/>
                <a:gd name="T21" fmla="*/ 1850 h 1908"/>
                <a:gd name="T22" fmla="*/ 459 w 1910"/>
                <a:gd name="T23" fmla="*/ 1770 h 1908"/>
                <a:gd name="T24" fmla="*/ 312 w 1910"/>
                <a:gd name="T25" fmla="*/ 1660 h 1908"/>
                <a:gd name="T26" fmla="*/ 190 w 1910"/>
                <a:gd name="T27" fmla="*/ 1525 h 1908"/>
                <a:gd name="T28" fmla="*/ 93 w 1910"/>
                <a:gd name="T29" fmla="*/ 1367 h 1908"/>
                <a:gd name="T30" fmla="*/ 30 w 1910"/>
                <a:gd name="T31" fmla="*/ 1193 h 1908"/>
                <a:gd name="T32" fmla="*/ 1 w 1910"/>
                <a:gd name="T33" fmla="*/ 1003 h 1908"/>
                <a:gd name="T34" fmla="*/ 1 w 1910"/>
                <a:gd name="T35" fmla="*/ 905 h 1908"/>
                <a:gd name="T36" fmla="*/ 30 w 1910"/>
                <a:gd name="T37" fmla="*/ 715 h 1908"/>
                <a:gd name="T38" fmla="*/ 93 w 1910"/>
                <a:gd name="T39" fmla="*/ 539 h 1908"/>
                <a:gd name="T40" fmla="*/ 190 w 1910"/>
                <a:gd name="T41" fmla="*/ 383 h 1908"/>
                <a:gd name="T42" fmla="*/ 312 w 1910"/>
                <a:gd name="T43" fmla="*/ 247 h 1908"/>
                <a:gd name="T44" fmla="*/ 459 w 1910"/>
                <a:gd name="T45" fmla="*/ 137 h 1908"/>
                <a:gd name="T46" fmla="*/ 626 w 1910"/>
                <a:gd name="T47" fmla="*/ 57 h 1908"/>
                <a:gd name="T48" fmla="*/ 809 w 1910"/>
                <a:gd name="T49" fmla="*/ 10 h 1908"/>
                <a:gd name="T50" fmla="*/ 954 w 1910"/>
                <a:gd name="T51" fmla="*/ 0 h 1908"/>
                <a:gd name="T52" fmla="*/ 1099 w 1910"/>
                <a:gd name="T53" fmla="*/ 10 h 1908"/>
                <a:gd name="T54" fmla="*/ 1284 w 1910"/>
                <a:gd name="T55" fmla="*/ 57 h 1908"/>
                <a:gd name="T56" fmla="*/ 1449 w 1910"/>
                <a:gd name="T57" fmla="*/ 137 h 1908"/>
                <a:gd name="T58" fmla="*/ 1596 w 1910"/>
                <a:gd name="T59" fmla="*/ 247 h 1908"/>
                <a:gd name="T60" fmla="*/ 1720 w 1910"/>
                <a:gd name="T61" fmla="*/ 383 h 1908"/>
                <a:gd name="T62" fmla="*/ 1815 w 1910"/>
                <a:gd name="T63" fmla="*/ 539 h 1908"/>
                <a:gd name="T64" fmla="*/ 1880 w 1910"/>
                <a:gd name="T65" fmla="*/ 715 h 1908"/>
                <a:gd name="T66" fmla="*/ 1908 w 1910"/>
                <a:gd name="T67" fmla="*/ 905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10" h="1908">
                  <a:moveTo>
                    <a:pt x="1910" y="954"/>
                  </a:moveTo>
                  <a:lnTo>
                    <a:pt x="1908" y="1003"/>
                  </a:lnTo>
                  <a:lnTo>
                    <a:pt x="1898" y="1099"/>
                  </a:lnTo>
                  <a:lnTo>
                    <a:pt x="1880" y="1193"/>
                  </a:lnTo>
                  <a:lnTo>
                    <a:pt x="1852" y="1282"/>
                  </a:lnTo>
                  <a:lnTo>
                    <a:pt x="1815" y="1367"/>
                  </a:lnTo>
                  <a:lnTo>
                    <a:pt x="1772" y="1449"/>
                  </a:lnTo>
                  <a:lnTo>
                    <a:pt x="1720" y="1525"/>
                  </a:lnTo>
                  <a:lnTo>
                    <a:pt x="1661" y="1595"/>
                  </a:lnTo>
                  <a:lnTo>
                    <a:pt x="1596" y="1660"/>
                  </a:lnTo>
                  <a:lnTo>
                    <a:pt x="1526" y="1718"/>
                  </a:lnTo>
                  <a:lnTo>
                    <a:pt x="1449" y="1770"/>
                  </a:lnTo>
                  <a:lnTo>
                    <a:pt x="1369" y="1814"/>
                  </a:lnTo>
                  <a:lnTo>
                    <a:pt x="1284" y="1850"/>
                  </a:lnTo>
                  <a:lnTo>
                    <a:pt x="1193" y="1877"/>
                  </a:lnTo>
                  <a:lnTo>
                    <a:pt x="1099" y="1898"/>
                  </a:lnTo>
                  <a:lnTo>
                    <a:pt x="1004" y="1906"/>
                  </a:lnTo>
                  <a:lnTo>
                    <a:pt x="954" y="1908"/>
                  </a:lnTo>
                  <a:lnTo>
                    <a:pt x="905" y="1906"/>
                  </a:lnTo>
                  <a:lnTo>
                    <a:pt x="809" y="1898"/>
                  </a:lnTo>
                  <a:lnTo>
                    <a:pt x="717" y="1877"/>
                  </a:lnTo>
                  <a:lnTo>
                    <a:pt x="626" y="1850"/>
                  </a:lnTo>
                  <a:lnTo>
                    <a:pt x="541" y="1814"/>
                  </a:lnTo>
                  <a:lnTo>
                    <a:pt x="459" y="1770"/>
                  </a:lnTo>
                  <a:lnTo>
                    <a:pt x="383" y="1718"/>
                  </a:lnTo>
                  <a:lnTo>
                    <a:pt x="312" y="1660"/>
                  </a:lnTo>
                  <a:lnTo>
                    <a:pt x="247" y="1595"/>
                  </a:lnTo>
                  <a:lnTo>
                    <a:pt x="190" y="1525"/>
                  </a:lnTo>
                  <a:lnTo>
                    <a:pt x="138" y="1449"/>
                  </a:lnTo>
                  <a:lnTo>
                    <a:pt x="93" y="1367"/>
                  </a:lnTo>
                  <a:lnTo>
                    <a:pt x="57" y="1282"/>
                  </a:lnTo>
                  <a:lnTo>
                    <a:pt x="30" y="1193"/>
                  </a:lnTo>
                  <a:lnTo>
                    <a:pt x="11" y="1099"/>
                  </a:lnTo>
                  <a:lnTo>
                    <a:pt x="1" y="1003"/>
                  </a:lnTo>
                  <a:lnTo>
                    <a:pt x="0" y="954"/>
                  </a:lnTo>
                  <a:lnTo>
                    <a:pt x="1" y="905"/>
                  </a:lnTo>
                  <a:lnTo>
                    <a:pt x="11" y="808"/>
                  </a:lnTo>
                  <a:lnTo>
                    <a:pt x="30" y="715"/>
                  </a:lnTo>
                  <a:lnTo>
                    <a:pt x="57" y="626"/>
                  </a:lnTo>
                  <a:lnTo>
                    <a:pt x="93" y="539"/>
                  </a:lnTo>
                  <a:lnTo>
                    <a:pt x="138" y="459"/>
                  </a:lnTo>
                  <a:lnTo>
                    <a:pt x="190" y="383"/>
                  </a:lnTo>
                  <a:lnTo>
                    <a:pt x="247" y="312"/>
                  </a:lnTo>
                  <a:lnTo>
                    <a:pt x="312" y="247"/>
                  </a:lnTo>
                  <a:lnTo>
                    <a:pt x="383" y="188"/>
                  </a:lnTo>
                  <a:lnTo>
                    <a:pt x="459" y="137"/>
                  </a:lnTo>
                  <a:lnTo>
                    <a:pt x="541" y="93"/>
                  </a:lnTo>
                  <a:lnTo>
                    <a:pt x="626" y="57"/>
                  </a:lnTo>
                  <a:lnTo>
                    <a:pt x="717" y="29"/>
                  </a:lnTo>
                  <a:lnTo>
                    <a:pt x="809" y="10"/>
                  </a:lnTo>
                  <a:lnTo>
                    <a:pt x="905" y="0"/>
                  </a:lnTo>
                  <a:lnTo>
                    <a:pt x="954" y="0"/>
                  </a:lnTo>
                  <a:lnTo>
                    <a:pt x="1004" y="0"/>
                  </a:lnTo>
                  <a:lnTo>
                    <a:pt x="1099" y="10"/>
                  </a:lnTo>
                  <a:lnTo>
                    <a:pt x="1193" y="29"/>
                  </a:lnTo>
                  <a:lnTo>
                    <a:pt x="1284" y="57"/>
                  </a:lnTo>
                  <a:lnTo>
                    <a:pt x="1369" y="93"/>
                  </a:lnTo>
                  <a:lnTo>
                    <a:pt x="1449" y="137"/>
                  </a:lnTo>
                  <a:lnTo>
                    <a:pt x="1526" y="188"/>
                  </a:lnTo>
                  <a:lnTo>
                    <a:pt x="1596" y="247"/>
                  </a:lnTo>
                  <a:lnTo>
                    <a:pt x="1661" y="312"/>
                  </a:lnTo>
                  <a:lnTo>
                    <a:pt x="1720" y="383"/>
                  </a:lnTo>
                  <a:lnTo>
                    <a:pt x="1772" y="459"/>
                  </a:lnTo>
                  <a:lnTo>
                    <a:pt x="1815" y="539"/>
                  </a:lnTo>
                  <a:lnTo>
                    <a:pt x="1852" y="626"/>
                  </a:lnTo>
                  <a:lnTo>
                    <a:pt x="1880" y="715"/>
                  </a:lnTo>
                  <a:lnTo>
                    <a:pt x="1898" y="808"/>
                  </a:lnTo>
                  <a:lnTo>
                    <a:pt x="1908" y="905"/>
                  </a:lnTo>
                  <a:lnTo>
                    <a:pt x="1910" y="954"/>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6" name="Freeform 320">
              <a:extLst>
                <a:ext uri="{FF2B5EF4-FFF2-40B4-BE49-F238E27FC236}">
                  <a16:creationId xmlns:a16="http://schemas.microsoft.com/office/drawing/2014/main" id="{8000B647-DEF4-4294-80BC-1FE1378158AE}"/>
                </a:ext>
              </a:extLst>
            </p:cNvPr>
            <p:cNvSpPr>
              <a:spLocks/>
            </p:cNvSpPr>
            <p:nvPr/>
          </p:nvSpPr>
          <p:spPr bwMode="auto">
            <a:xfrm>
              <a:off x="5312052" y="3250610"/>
              <a:ext cx="279691" cy="291212"/>
            </a:xfrm>
            <a:custGeom>
              <a:avLst/>
              <a:gdLst>
                <a:gd name="T0" fmla="*/ 1386 w 1386"/>
                <a:gd name="T1" fmla="*/ 694 h 1386"/>
                <a:gd name="T2" fmla="*/ 1383 w 1386"/>
                <a:gd name="T3" fmla="*/ 764 h 1386"/>
                <a:gd name="T4" fmla="*/ 1356 w 1386"/>
                <a:gd name="T5" fmla="*/ 900 h 1386"/>
                <a:gd name="T6" fmla="*/ 1304 w 1386"/>
                <a:gd name="T7" fmla="*/ 1025 h 1386"/>
                <a:gd name="T8" fmla="*/ 1229 w 1386"/>
                <a:gd name="T9" fmla="*/ 1136 h 1386"/>
                <a:gd name="T10" fmla="*/ 1134 w 1386"/>
                <a:gd name="T11" fmla="*/ 1229 h 1386"/>
                <a:gd name="T12" fmla="*/ 1023 w 1386"/>
                <a:gd name="T13" fmla="*/ 1304 h 1386"/>
                <a:gd name="T14" fmla="*/ 899 w 1386"/>
                <a:gd name="T15" fmla="*/ 1356 h 1386"/>
                <a:gd name="T16" fmla="*/ 764 w 1386"/>
                <a:gd name="T17" fmla="*/ 1384 h 1386"/>
                <a:gd name="T18" fmla="*/ 692 w 1386"/>
                <a:gd name="T19" fmla="*/ 1386 h 1386"/>
                <a:gd name="T20" fmla="*/ 621 w 1386"/>
                <a:gd name="T21" fmla="*/ 1384 h 1386"/>
                <a:gd name="T22" fmla="*/ 486 w 1386"/>
                <a:gd name="T23" fmla="*/ 1356 h 1386"/>
                <a:gd name="T24" fmla="*/ 361 w 1386"/>
                <a:gd name="T25" fmla="*/ 1304 h 1386"/>
                <a:gd name="T26" fmla="*/ 252 w 1386"/>
                <a:gd name="T27" fmla="*/ 1229 h 1386"/>
                <a:gd name="T28" fmla="*/ 157 w 1386"/>
                <a:gd name="T29" fmla="*/ 1136 h 1386"/>
                <a:gd name="T30" fmla="*/ 82 w 1386"/>
                <a:gd name="T31" fmla="*/ 1025 h 1386"/>
                <a:gd name="T32" fmla="*/ 30 w 1386"/>
                <a:gd name="T33" fmla="*/ 900 h 1386"/>
                <a:gd name="T34" fmla="*/ 1 w 1386"/>
                <a:gd name="T35" fmla="*/ 764 h 1386"/>
                <a:gd name="T36" fmla="*/ 0 w 1386"/>
                <a:gd name="T37" fmla="*/ 694 h 1386"/>
                <a:gd name="T38" fmla="*/ 1 w 1386"/>
                <a:gd name="T39" fmla="*/ 622 h 1386"/>
                <a:gd name="T40" fmla="*/ 30 w 1386"/>
                <a:gd name="T41" fmla="*/ 487 h 1386"/>
                <a:gd name="T42" fmla="*/ 82 w 1386"/>
                <a:gd name="T43" fmla="*/ 363 h 1386"/>
                <a:gd name="T44" fmla="*/ 157 w 1386"/>
                <a:gd name="T45" fmla="*/ 252 h 1386"/>
                <a:gd name="T46" fmla="*/ 252 w 1386"/>
                <a:gd name="T47" fmla="*/ 159 h 1386"/>
                <a:gd name="T48" fmla="*/ 361 w 1386"/>
                <a:gd name="T49" fmla="*/ 84 h 1386"/>
                <a:gd name="T50" fmla="*/ 486 w 1386"/>
                <a:gd name="T51" fmla="*/ 31 h 1386"/>
                <a:gd name="T52" fmla="*/ 621 w 1386"/>
                <a:gd name="T53" fmla="*/ 3 h 1386"/>
                <a:gd name="T54" fmla="*/ 692 w 1386"/>
                <a:gd name="T55" fmla="*/ 0 h 1386"/>
                <a:gd name="T56" fmla="*/ 764 w 1386"/>
                <a:gd name="T57" fmla="*/ 3 h 1386"/>
                <a:gd name="T58" fmla="*/ 899 w 1386"/>
                <a:gd name="T59" fmla="*/ 31 h 1386"/>
                <a:gd name="T60" fmla="*/ 1023 w 1386"/>
                <a:gd name="T61" fmla="*/ 84 h 1386"/>
                <a:gd name="T62" fmla="*/ 1134 w 1386"/>
                <a:gd name="T63" fmla="*/ 159 h 1386"/>
                <a:gd name="T64" fmla="*/ 1229 w 1386"/>
                <a:gd name="T65" fmla="*/ 252 h 1386"/>
                <a:gd name="T66" fmla="*/ 1304 w 1386"/>
                <a:gd name="T67" fmla="*/ 363 h 1386"/>
                <a:gd name="T68" fmla="*/ 1356 w 1386"/>
                <a:gd name="T69" fmla="*/ 487 h 1386"/>
                <a:gd name="T70" fmla="*/ 1383 w 1386"/>
                <a:gd name="T71" fmla="*/ 622 h 1386"/>
                <a:gd name="T72" fmla="*/ 1386 w 1386"/>
                <a:gd name="T73" fmla="*/ 694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6" h="1386">
                  <a:moveTo>
                    <a:pt x="1386" y="694"/>
                  </a:moveTo>
                  <a:lnTo>
                    <a:pt x="1383" y="764"/>
                  </a:lnTo>
                  <a:lnTo>
                    <a:pt x="1356" y="900"/>
                  </a:lnTo>
                  <a:lnTo>
                    <a:pt x="1304" y="1025"/>
                  </a:lnTo>
                  <a:lnTo>
                    <a:pt x="1229" y="1136"/>
                  </a:lnTo>
                  <a:lnTo>
                    <a:pt x="1134" y="1229"/>
                  </a:lnTo>
                  <a:lnTo>
                    <a:pt x="1023" y="1304"/>
                  </a:lnTo>
                  <a:lnTo>
                    <a:pt x="899" y="1356"/>
                  </a:lnTo>
                  <a:lnTo>
                    <a:pt x="764" y="1384"/>
                  </a:lnTo>
                  <a:lnTo>
                    <a:pt x="692" y="1386"/>
                  </a:lnTo>
                  <a:lnTo>
                    <a:pt x="621" y="1384"/>
                  </a:lnTo>
                  <a:lnTo>
                    <a:pt x="486" y="1356"/>
                  </a:lnTo>
                  <a:lnTo>
                    <a:pt x="361" y="1304"/>
                  </a:lnTo>
                  <a:lnTo>
                    <a:pt x="252" y="1229"/>
                  </a:lnTo>
                  <a:lnTo>
                    <a:pt x="157" y="1136"/>
                  </a:lnTo>
                  <a:lnTo>
                    <a:pt x="82" y="1025"/>
                  </a:lnTo>
                  <a:lnTo>
                    <a:pt x="30" y="900"/>
                  </a:lnTo>
                  <a:lnTo>
                    <a:pt x="1" y="764"/>
                  </a:lnTo>
                  <a:lnTo>
                    <a:pt x="0" y="694"/>
                  </a:lnTo>
                  <a:lnTo>
                    <a:pt x="1" y="622"/>
                  </a:lnTo>
                  <a:lnTo>
                    <a:pt x="30" y="487"/>
                  </a:lnTo>
                  <a:lnTo>
                    <a:pt x="82" y="363"/>
                  </a:lnTo>
                  <a:lnTo>
                    <a:pt x="157" y="252"/>
                  </a:lnTo>
                  <a:lnTo>
                    <a:pt x="252" y="159"/>
                  </a:lnTo>
                  <a:lnTo>
                    <a:pt x="361" y="84"/>
                  </a:lnTo>
                  <a:lnTo>
                    <a:pt x="486" y="31"/>
                  </a:lnTo>
                  <a:lnTo>
                    <a:pt x="621" y="3"/>
                  </a:lnTo>
                  <a:lnTo>
                    <a:pt x="692" y="0"/>
                  </a:lnTo>
                  <a:lnTo>
                    <a:pt x="764" y="3"/>
                  </a:lnTo>
                  <a:lnTo>
                    <a:pt x="899" y="31"/>
                  </a:lnTo>
                  <a:lnTo>
                    <a:pt x="1023" y="84"/>
                  </a:lnTo>
                  <a:lnTo>
                    <a:pt x="1134" y="159"/>
                  </a:lnTo>
                  <a:lnTo>
                    <a:pt x="1229" y="252"/>
                  </a:lnTo>
                  <a:lnTo>
                    <a:pt x="1304" y="363"/>
                  </a:lnTo>
                  <a:lnTo>
                    <a:pt x="1356" y="487"/>
                  </a:lnTo>
                  <a:lnTo>
                    <a:pt x="1383" y="622"/>
                  </a:lnTo>
                  <a:lnTo>
                    <a:pt x="1386" y="69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r>
                <a:rPr lang="en-US" sz="500" b="1">
                  <a:solidFill>
                    <a:srgbClr val="1F4E79"/>
                  </a:solidFill>
                </a:rPr>
                <a:t>INPS</a:t>
              </a:r>
            </a:p>
          </p:txBody>
        </p:sp>
      </p:grpSp>
    </p:spTree>
    <p:extLst>
      <p:ext uri="{BB962C8B-B14F-4D97-AF65-F5344CB8AC3E}">
        <p14:creationId xmlns:p14="http://schemas.microsoft.com/office/powerpoint/2010/main" val="1133946497"/>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1088633"/>
            <a:ext cx="12192000" cy="5769367"/>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799" y="170125"/>
            <a:ext cx="9360000" cy="785553"/>
          </a:xfrm>
        </p:spPr>
        <p:txBody>
          <a:bodyPr wrap="square" tIns="0" anchor="t">
            <a:noAutofit/>
          </a:bodyPr>
          <a:lstStyle>
            <a:lvl1pPr>
              <a:lnSpc>
                <a:spcPct val="100000"/>
              </a:lnSpc>
              <a:defRPr sz="2000">
                <a:solidFill>
                  <a:srgbClr val="006286"/>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sp>
        <p:nvSpPr>
          <p:cNvPr id="14" name="Rectangle 13">
            <a:extLst>
              <a:ext uri="{FF2B5EF4-FFF2-40B4-BE49-F238E27FC236}">
                <a16:creationId xmlns:a16="http://schemas.microsoft.com/office/drawing/2014/main" id="{3AC1DC83-B77C-4922-BDA3-1CCC5A3C3087}"/>
              </a:ext>
            </a:extLst>
          </p:cNvPr>
          <p:cNvSpPr/>
          <p:nvPr userDrawn="1"/>
        </p:nvSpPr>
        <p:spPr>
          <a:xfrm>
            <a:off x="-1" y="1196916"/>
            <a:ext cx="9939867" cy="3528417"/>
          </a:xfrm>
          <a:prstGeom prst="rect">
            <a:avLst/>
          </a:prstGeom>
          <a:solidFill>
            <a:schemeClr val="bg1"/>
          </a:solidFill>
          <a:ln w="12700" cap="flat" cmpd="sng" algn="ctr">
            <a:noFill/>
            <a:prstDash val="solid"/>
            <a:miter lim="800000"/>
          </a:ln>
          <a:effectLst/>
        </p:spPr>
        <p:txBody>
          <a:bodyPr rot="0" spcFirstLastPara="0" vertOverflow="overflow" horzOverflow="overflow" vert="horz" wrap="square" lIns="91440" tIns="540000" rIns="91440" bIns="45720" numCol="1" spcCol="0" rtlCol="0" fromWordArt="0" anchor="t" anchorCtr="0" forceAA="0" compatLnSpc="1">
            <a:prstTxWarp prst="textNoShape">
              <a:avLst/>
            </a:prstTxWarp>
            <a:noAutofit/>
          </a:bodyPr>
          <a:lstStyle/>
          <a:p>
            <a:pPr>
              <a:defRPr/>
            </a:pPr>
            <a:endParaRPr lang="it-IT" sz="1600" kern="0">
              <a:solidFill>
                <a:srgbClr val="000000"/>
              </a:solidFill>
              <a:latin typeface="Calibri" panose="020F0502020204030204"/>
            </a:endParaRPr>
          </a:p>
        </p:txBody>
      </p:sp>
      <p:sp>
        <p:nvSpPr>
          <p:cNvPr id="15" name="Rectangle 14">
            <a:extLst>
              <a:ext uri="{FF2B5EF4-FFF2-40B4-BE49-F238E27FC236}">
                <a16:creationId xmlns:a16="http://schemas.microsoft.com/office/drawing/2014/main" id="{A86C0215-D538-4CA5-B14C-6D4BB13748F1}"/>
              </a:ext>
            </a:extLst>
          </p:cNvPr>
          <p:cNvSpPr/>
          <p:nvPr userDrawn="1"/>
        </p:nvSpPr>
        <p:spPr>
          <a:xfrm>
            <a:off x="-2" y="1642273"/>
            <a:ext cx="9972000" cy="70339"/>
          </a:xfrm>
          <a:prstGeom prst="rect">
            <a:avLst/>
          </a:prstGeom>
          <a:solidFill>
            <a:srgbClr val="00628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it-IT" sz="2800" kern="0">
              <a:solidFill>
                <a:srgbClr val="FFFFFF"/>
              </a:solidFill>
              <a:latin typeface="Calibri" panose="020F0502020204030204"/>
            </a:endParaRPr>
          </a:p>
        </p:txBody>
      </p:sp>
      <p:sp>
        <p:nvSpPr>
          <p:cNvPr id="7" name="Text Placeholder 6">
            <a:extLst>
              <a:ext uri="{FF2B5EF4-FFF2-40B4-BE49-F238E27FC236}">
                <a16:creationId xmlns:a16="http://schemas.microsoft.com/office/drawing/2014/main" id="{CCD71DE7-C494-4C2A-BF10-47AE094E8C49}"/>
              </a:ext>
            </a:extLst>
          </p:cNvPr>
          <p:cNvSpPr>
            <a:spLocks noGrp="1"/>
          </p:cNvSpPr>
          <p:nvPr>
            <p:ph type="body" sz="quarter" idx="11"/>
          </p:nvPr>
        </p:nvSpPr>
        <p:spPr>
          <a:xfrm>
            <a:off x="227012" y="1811655"/>
            <a:ext cx="9602787" cy="2782888"/>
          </a:xfrm>
        </p:spPr>
        <p:txBody>
          <a:bodyPr>
            <a:normAutofit/>
          </a:bodyPr>
          <a:lstStyle>
            <a:lvl1pPr marL="0" indent="0">
              <a:buNone/>
              <a:defRPr sz="1400"/>
            </a:lvl1pPr>
          </a:lstStyle>
          <a:p>
            <a:pPr lvl="0"/>
            <a:endParaRPr lang="it-IT"/>
          </a:p>
        </p:txBody>
      </p:sp>
      <p:sp>
        <p:nvSpPr>
          <p:cNvPr id="25" name="Rectangle 24">
            <a:extLst>
              <a:ext uri="{FF2B5EF4-FFF2-40B4-BE49-F238E27FC236}">
                <a16:creationId xmlns:a16="http://schemas.microsoft.com/office/drawing/2014/main" id="{6A9F597B-EE1B-4D91-8DAA-57C37E7AEC9D}"/>
              </a:ext>
            </a:extLst>
          </p:cNvPr>
          <p:cNvSpPr/>
          <p:nvPr userDrawn="1"/>
        </p:nvSpPr>
        <p:spPr>
          <a:xfrm>
            <a:off x="-1" y="4805680"/>
            <a:ext cx="12191999" cy="1360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tlCol="0" anchor="t"/>
          <a:lstStyle/>
          <a:p>
            <a:endParaRPr lang="it-IT" sz="1600" b="1">
              <a:solidFill>
                <a:srgbClr val="000000"/>
              </a:solidFill>
            </a:endParaRPr>
          </a:p>
        </p:txBody>
      </p:sp>
      <p:sp>
        <p:nvSpPr>
          <p:cNvPr id="28" name="Text Placeholder 6">
            <a:extLst>
              <a:ext uri="{FF2B5EF4-FFF2-40B4-BE49-F238E27FC236}">
                <a16:creationId xmlns:a16="http://schemas.microsoft.com/office/drawing/2014/main" id="{1D0F7228-367D-41F3-BE9B-9471C79A6876}"/>
              </a:ext>
            </a:extLst>
          </p:cNvPr>
          <p:cNvSpPr>
            <a:spLocks noGrp="1"/>
          </p:cNvSpPr>
          <p:nvPr>
            <p:ph type="body" sz="quarter" idx="13"/>
          </p:nvPr>
        </p:nvSpPr>
        <p:spPr>
          <a:xfrm>
            <a:off x="227012" y="5208106"/>
            <a:ext cx="11737975" cy="957743"/>
          </a:xfrm>
        </p:spPr>
        <p:txBody>
          <a:bodyPr>
            <a:normAutofit/>
          </a:bodyPr>
          <a:lstStyle>
            <a:lvl1pPr marL="0" indent="0">
              <a:buNone/>
              <a:defRPr sz="1400"/>
            </a:lvl1pPr>
          </a:lstStyle>
          <a:p>
            <a:pPr lvl="0"/>
            <a:endParaRPr lang="it-IT"/>
          </a:p>
        </p:txBody>
      </p:sp>
      <p:sp>
        <p:nvSpPr>
          <p:cNvPr id="21" name="Rectangle 20">
            <a:extLst>
              <a:ext uri="{FF2B5EF4-FFF2-40B4-BE49-F238E27FC236}">
                <a16:creationId xmlns:a16="http://schemas.microsoft.com/office/drawing/2014/main" id="{EF7889C2-2652-4467-BD01-034228C32DD9}"/>
              </a:ext>
            </a:extLst>
          </p:cNvPr>
          <p:cNvSpPr/>
          <p:nvPr userDrawn="1"/>
        </p:nvSpPr>
        <p:spPr>
          <a:xfrm>
            <a:off x="10020300" y="1204538"/>
            <a:ext cx="2171700" cy="1136709"/>
          </a:xfrm>
          <a:prstGeom prst="rect">
            <a:avLst/>
          </a:prstGeom>
          <a:solidFill>
            <a:srgbClr val="FFFFFF"/>
          </a:solidFill>
          <a:ln w="12700" cap="flat" cmpd="sng" algn="ctr">
            <a:noFill/>
            <a:prstDash val="solid"/>
            <a:miter lim="800000"/>
          </a:ln>
          <a:effectLst/>
        </p:spPr>
        <p:txBody>
          <a:bodyPr lIns="36000" tIns="36000" rIns="36000" bIns="36000" rtlCol="0" anchor="t"/>
          <a:lstStyle/>
          <a:p>
            <a:pPr>
              <a:defRPr/>
            </a:pPr>
            <a:r>
              <a:rPr lang="it-IT" sz="1600" b="1" kern="0">
                <a:solidFill>
                  <a:srgbClr val="000000"/>
                </a:solidFill>
              </a:rPr>
              <a:t>COSTI</a:t>
            </a:r>
          </a:p>
        </p:txBody>
      </p:sp>
      <p:sp>
        <p:nvSpPr>
          <p:cNvPr id="31" name="Rectangle 30">
            <a:extLst>
              <a:ext uri="{FF2B5EF4-FFF2-40B4-BE49-F238E27FC236}">
                <a16:creationId xmlns:a16="http://schemas.microsoft.com/office/drawing/2014/main" id="{8CC088F8-5C02-41E6-AD5B-085D6F3C12B6}"/>
              </a:ext>
            </a:extLst>
          </p:cNvPr>
          <p:cNvSpPr/>
          <p:nvPr userDrawn="1"/>
        </p:nvSpPr>
        <p:spPr>
          <a:xfrm>
            <a:off x="10020300" y="2396582"/>
            <a:ext cx="2171700" cy="1136709"/>
          </a:xfrm>
          <a:prstGeom prst="rect">
            <a:avLst/>
          </a:prstGeom>
          <a:solidFill>
            <a:srgbClr val="FFFFFF"/>
          </a:solidFill>
          <a:ln w="12700" cap="flat" cmpd="sng" algn="ctr">
            <a:noFill/>
            <a:prstDash val="solid"/>
            <a:miter lim="800000"/>
          </a:ln>
          <a:effectLst/>
        </p:spPr>
        <p:txBody>
          <a:bodyPr lIns="36000" tIns="36000" rIns="36000" bIns="36000" rtlCol="0" anchor="t"/>
          <a:lstStyle/>
          <a:p>
            <a:r>
              <a:rPr lang="it-IT" sz="1600" b="1" kern="0">
                <a:solidFill>
                  <a:srgbClr val="000000"/>
                </a:solidFill>
              </a:rPr>
              <a:t>TEMPI DI AVVIO</a:t>
            </a:r>
          </a:p>
        </p:txBody>
      </p:sp>
      <p:sp>
        <p:nvSpPr>
          <p:cNvPr id="34" name="Rectangle 33">
            <a:extLst>
              <a:ext uri="{FF2B5EF4-FFF2-40B4-BE49-F238E27FC236}">
                <a16:creationId xmlns:a16="http://schemas.microsoft.com/office/drawing/2014/main" id="{87501C41-397E-46F1-84C8-6C9EB0C8E8A1}"/>
              </a:ext>
            </a:extLst>
          </p:cNvPr>
          <p:cNvSpPr/>
          <p:nvPr userDrawn="1"/>
        </p:nvSpPr>
        <p:spPr>
          <a:xfrm>
            <a:off x="10020300" y="3588625"/>
            <a:ext cx="2171700" cy="1136709"/>
          </a:xfrm>
          <a:prstGeom prst="rect">
            <a:avLst/>
          </a:prstGeom>
          <a:solidFill>
            <a:srgbClr val="FFFFFF"/>
          </a:solidFill>
          <a:ln w="12700" cap="flat" cmpd="sng" algn="ctr">
            <a:noFill/>
            <a:prstDash val="solid"/>
            <a:miter lim="800000"/>
          </a:ln>
          <a:effectLst/>
        </p:spPr>
        <p:txBody>
          <a:bodyPr lIns="36000" tIns="36000" rIns="36000" bIns="36000" rtlCol="0" anchor="t"/>
          <a:lstStyle/>
          <a:p>
            <a:r>
              <a:rPr lang="it-IT" sz="1600" b="1" kern="0">
                <a:solidFill>
                  <a:srgbClr val="000000"/>
                </a:solidFill>
              </a:rPr>
              <a:t>DURATA</a:t>
            </a:r>
          </a:p>
        </p:txBody>
      </p:sp>
      <p:sp>
        <p:nvSpPr>
          <p:cNvPr id="55" name="Rectangle 54">
            <a:extLst>
              <a:ext uri="{FF2B5EF4-FFF2-40B4-BE49-F238E27FC236}">
                <a16:creationId xmlns:a16="http://schemas.microsoft.com/office/drawing/2014/main" id="{E216DD4B-A28A-4B4A-BE01-3B4C6B219530}"/>
              </a:ext>
            </a:extLst>
          </p:cNvPr>
          <p:cNvSpPr/>
          <p:nvPr userDrawn="1"/>
        </p:nvSpPr>
        <p:spPr>
          <a:xfrm>
            <a:off x="118296" y="4805680"/>
            <a:ext cx="4280339" cy="369332"/>
          </a:xfrm>
          <a:prstGeom prst="rect">
            <a:avLst/>
          </a:prstGeom>
        </p:spPr>
        <p:txBody>
          <a:bodyPr wrap="none">
            <a:spAutoFit/>
          </a:bodyPr>
          <a:lstStyle/>
          <a:p>
            <a:r>
              <a:rPr lang="it-IT" b="1">
                <a:solidFill>
                  <a:srgbClr val="000000"/>
                </a:solidFill>
              </a:rPr>
              <a:t>Punti critici per la realizzazione</a:t>
            </a:r>
          </a:p>
        </p:txBody>
      </p:sp>
      <p:grpSp>
        <p:nvGrpSpPr>
          <p:cNvPr id="56" name="Group 55">
            <a:extLst>
              <a:ext uri="{FF2B5EF4-FFF2-40B4-BE49-F238E27FC236}">
                <a16:creationId xmlns:a16="http://schemas.microsoft.com/office/drawing/2014/main" id="{C1A03EDB-75FE-43D8-8810-5B13F9E277A0}"/>
              </a:ext>
            </a:extLst>
          </p:cNvPr>
          <p:cNvGrpSpPr>
            <a:grpSpLocks noChangeAspect="1"/>
          </p:cNvGrpSpPr>
          <p:nvPr userDrawn="1"/>
        </p:nvGrpSpPr>
        <p:grpSpPr>
          <a:xfrm>
            <a:off x="11192120" y="54901"/>
            <a:ext cx="972172" cy="972000"/>
            <a:chOff x="5018279" y="2951834"/>
            <a:chExt cx="887662" cy="887504"/>
          </a:xfrm>
        </p:grpSpPr>
        <p:sp>
          <p:nvSpPr>
            <p:cNvPr id="57" name="Freeform 313">
              <a:extLst>
                <a:ext uri="{FF2B5EF4-FFF2-40B4-BE49-F238E27FC236}">
                  <a16:creationId xmlns:a16="http://schemas.microsoft.com/office/drawing/2014/main" id="{8E51E17C-1F11-45E2-A33A-3F1B373E38E3}"/>
                </a:ext>
              </a:extLst>
            </p:cNvPr>
            <p:cNvSpPr>
              <a:spLocks/>
            </p:cNvSpPr>
            <p:nvPr/>
          </p:nvSpPr>
          <p:spPr bwMode="auto">
            <a:xfrm>
              <a:off x="5168574"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58" name="Freeform 314">
              <a:extLst>
                <a:ext uri="{FF2B5EF4-FFF2-40B4-BE49-F238E27FC236}">
                  <a16:creationId xmlns:a16="http://schemas.microsoft.com/office/drawing/2014/main" id="{DF371409-1186-4DDB-9DEF-39359290C679}"/>
                </a:ext>
              </a:extLst>
            </p:cNvPr>
            <p:cNvSpPr>
              <a:spLocks/>
            </p:cNvSpPr>
            <p:nvPr/>
          </p:nvSpPr>
          <p:spPr bwMode="auto">
            <a:xfrm>
              <a:off x="5473692"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0062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59" name="Freeform 315">
              <a:extLst>
                <a:ext uri="{FF2B5EF4-FFF2-40B4-BE49-F238E27FC236}">
                  <a16:creationId xmlns:a16="http://schemas.microsoft.com/office/drawing/2014/main" id="{39547BE2-7BFD-418F-9BE6-60117637B993}"/>
                </a:ext>
              </a:extLst>
            </p:cNvPr>
            <p:cNvSpPr>
              <a:spLocks/>
            </p:cNvSpPr>
            <p:nvPr/>
          </p:nvSpPr>
          <p:spPr bwMode="auto">
            <a:xfrm>
              <a:off x="5168574"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60" name="Freeform 316">
              <a:extLst>
                <a:ext uri="{FF2B5EF4-FFF2-40B4-BE49-F238E27FC236}">
                  <a16:creationId xmlns:a16="http://schemas.microsoft.com/office/drawing/2014/main" id="{1F378BDD-CE27-4512-ACBD-BCF4DBAACD69}"/>
                </a:ext>
              </a:extLst>
            </p:cNvPr>
            <p:cNvSpPr>
              <a:spLocks/>
            </p:cNvSpPr>
            <p:nvPr/>
          </p:nvSpPr>
          <p:spPr bwMode="auto">
            <a:xfrm>
              <a:off x="5473692"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61" name="Freeform 317">
              <a:extLst>
                <a:ext uri="{FF2B5EF4-FFF2-40B4-BE49-F238E27FC236}">
                  <a16:creationId xmlns:a16="http://schemas.microsoft.com/office/drawing/2014/main" id="{E899D9EB-63BC-4AA0-B772-8C8885746AAB}"/>
                </a:ext>
              </a:extLst>
            </p:cNvPr>
            <p:cNvSpPr>
              <a:spLocks/>
            </p:cNvSpPr>
            <p:nvPr/>
          </p:nvSpPr>
          <p:spPr bwMode="auto">
            <a:xfrm>
              <a:off x="5626250"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0082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62" name="Freeform 318">
              <a:extLst>
                <a:ext uri="{FF2B5EF4-FFF2-40B4-BE49-F238E27FC236}">
                  <a16:creationId xmlns:a16="http://schemas.microsoft.com/office/drawing/2014/main" id="{A97AE671-31F9-47CA-809C-6D43CB2685AC}"/>
                </a:ext>
              </a:extLst>
            </p:cNvPr>
            <p:cNvSpPr>
              <a:spLocks/>
            </p:cNvSpPr>
            <p:nvPr/>
          </p:nvSpPr>
          <p:spPr bwMode="auto">
            <a:xfrm>
              <a:off x="5018437"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63" name="TextBox 62">
              <a:extLst>
                <a:ext uri="{FF2B5EF4-FFF2-40B4-BE49-F238E27FC236}">
                  <a16:creationId xmlns:a16="http://schemas.microsoft.com/office/drawing/2014/main" id="{DDCCCC53-0971-4904-A048-924CDDDAAA4B}"/>
                </a:ext>
              </a:extLst>
            </p:cNvPr>
            <p:cNvSpPr txBox="1"/>
            <p:nvPr/>
          </p:nvSpPr>
          <p:spPr>
            <a:xfrm>
              <a:off x="5484810"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01</a:t>
              </a:r>
            </a:p>
          </p:txBody>
        </p:sp>
        <p:sp>
          <p:nvSpPr>
            <p:cNvPr id="64" name="TextBox 63">
              <a:extLst>
                <a:ext uri="{FF2B5EF4-FFF2-40B4-BE49-F238E27FC236}">
                  <a16:creationId xmlns:a16="http://schemas.microsoft.com/office/drawing/2014/main" id="{49ABFA2E-82F1-4B5E-AAE1-124A287F8F51}"/>
                </a:ext>
              </a:extLst>
            </p:cNvPr>
            <p:cNvSpPr txBox="1"/>
            <p:nvPr/>
          </p:nvSpPr>
          <p:spPr>
            <a:xfrm>
              <a:off x="5636550"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02</a:t>
              </a:r>
            </a:p>
          </p:txBody>
        </p:sp>
        <p:sp>
          <p:nvSpPr>
            <p:cNvPr id="65" name="TextBox 64">
              <a:extLst>
                <a:ext uri="{FF2B5EF4-FFF2-40B4-BE49-F238E27FC236}">
                  <a16:creationId xmlns:a16="http://schemas.microsoft.com/office/drawing/2014/main" id="{AD89598C-0BBB-41BF-9E05-5A426044474C}"/>
                </a:ext>
              </a:extLst>
            </p:cNvPr>
            <p:cNvSpPr txBox="1"/>
            <p:nvPr/>
          </p:nvSpPr>
          <p:spPr>
            <a:xfrm>
              <a:off x="5495469"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03</a:t>
              </a:r>
            </a:p>
          </p:txBody>
        </p:sp>
        <p:sp>
          <p:nvSpPr>
            <p:cNvPr id="66" name="TextBox 65">
              <a:extLst>
                <a:ext uri="{FF2B5EF4-FFF2-40B4-BE49-F238E27FC236}">
                  <a16:creationId xmlns:a16="http://schemas.microsoft.com/office/drawing/2014/main" id="{EE86455F-A930-4189-B524-5A3B84FF8D42}"/>
                </a:ext>
              </a:extLst>
            </p:cNvPr>
            <p:cNvSpPr txBox="1"/>
            <p:nvPr/>
          </p:nvSpPr>
          <p:spPr>
            <a:xfrm>
              <a:off x="5170868"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04</a:t>
              </a:r>
            </a:p>
          </p:txBody>
        </p:sp>
        <p:sp>
          <p:nvSpPr>
            <p:cNvPr id="67" name="TextBox 66">
              <a:extLst>
                <a:ext uri="{FF2B5EF4-FFF2-40B4-BE49-F238E27FC236}">
                  <a16:creationId xmlns:a16="http://schemas.microsoft.com/office/drawing/2014/main" id="{BD7C1D77-FE14-44F7-AAB4-2C9B15163595}"/>
                </a:ext>
              </a:extLst>
            </p:cNvPr>
            <p:cNvSpPr txBox="1"/>
            <p:nvPr/>
          </p:nvSpPr>
          <p:spPr>
            <a:xfrm>
              <a:off x="5020444"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05</a:t>
              </a:r>
            </a:p>
          </p:txBody>
        </p:sp>
        <p:sp>
          <p:nvSpPr>
            <p:cNvPr id="68" name="TextBox 67">
              <a:extLst>
                <a:ext uri="{FF2B5EF4-FFF2-40B4-BE49-F238E27FC236}">
                  <a16:creationId xmlns:a16="http://schemas.microsoft.com/office/drawing/2014/main" id="{CC639FF9-89B9-4E8A-8E60-9E4139CD4318}"/>
                </a:ext>
              </a:extLst>
            </p:cNvPr>
            <p:cNvSpPr txBox="1"/>
            <p:nvPr/>
          </p:nvSpPr>
          <p:spPr>
            <a:xfrm>
              <a:off x="5172461"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06</a:t>
              </a:r>
            </a:p>
          </p:txBody>
        </p:sp>
        <p:pic>
          <p:nvPicPr>
            <p:cNvPr id="69" name="Graphic 68" descr="Fire">
              <a:extLst>
                <a:ext uri="{FF2B5EF4-FFF2-40B4-BE49-F238E27FC236}">
                  <a16:creationId xmlns:a16="http://schemas.microsoft.com/office/drawing/2014/main" id="{7B005FE4-3A8A-46FE-AB55-662E5FAFB3F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561395" y="3554453"/>
              <a:ext cx="129710" cy="129710"/>
            </a:xfrm>
            <a:prstGeom prst="rect">
              <a:avLst/>
            </a:prstGeom>
          </p:spPr>
        </p:pic>
        <p:pic>
          <p:nvPicPr>
            <p:cNvPr id="70" name="Graphic 69" descr="Rocket">
              <a:extLst>
                <a:ext uri="{FF2B5EF4-FFF2-40B4-BE49-F238E27FC236}">
                  <a16:creationId xmlns:a16="http://schemas.microsoft.com/office/drawing/2014/main" id="{379FF544-D05F-4263-9D6C-6F21CE5B121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092854" y="3406177"/>
              <a:ext cx="129710" cy="129710"/>
            </a:xfrm>
            <a:prstGeom prst="rect">
              <a:avLst/>
            </a:prstGeom>
          </p:spPr>
        </p:pic>
        <p:pic>
          <p:nvPicPr>
            <p:cNvPr id="71" name="Graphic 70" descr="Lightbulb">
              <a:extLst>
                <a:ext uri="{FF2B5EF4-FFF2-40B4-BE49-F238E27FC236}">
                  <a16:creationId xmlns:a16="http://schemas.microsoft.com/office/drawing/2014/main" id="{AFB49EBF-9E11-4475-86DB-0D9D98F3CEB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245388" y="3111600"/>
              <a:ext cx="130213" cy="130213"/>
            </a:xfrm>
            <a:prstGeom prst="rect">
              <a:avLst/>
            </a:prstGeom>
          </p:spPr>
        </p:pic>
        <p:pic>
          <p:nvPicPr>
            <p:cNvPr id="72" name="Graphic 71" descr="Group of men">
              <a:extLst>
                <a:ext uri="{FF2B5EF4-FFF2-40B4-BE49-F238E27FC236}">
                  <a16:creationId xmlns:a16="http://schemas.microsoft.com/office/drawing/2014/main" id="{C208D6E2-6107-4332-97F1-D43758E5296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5563619" y="3115594"/>
              <a:ext cx="129511" cy="129511"/>
            </a:xfrm>
            <a:prstGeom prst="rect">
              <a:avLst/>
            </a:prstGeom>
          </p:spPr>
        </p:pic>
        <p:pic>
          <p:nvPicPr>
            <p:cNvPr id="73" name="Graphic 72" descr="Workflow">
              <a:extLst>
                <a:ext uri="{FF2B5EF4-FFF2-40B4-BE49-F238E27FC236}">
                  <a16:creationId xmlns:a16="http://schemas.microsoft.com/office/drawing/2014/main" id="{C04D22A4-28D8-4748-A053-F4F6C93DA4EF}"/>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5704945" y="3406376"/>
              <a:ext cx="129511" cy="129511"/>
            </a:xfrm>
            <a:prstGeom prst="rect">
              <a:avLst/>
            </a:prstGeom>
          </p:spPr>
        </p:pic>
        <p:pic>
          <p:nvPicPr>
            <p:cNvPr id="74" name="Graphic 73" descr="Social network">
              <a:extLst>
                <a:ext uri="{FF2B5EF4-FFF2-40B4-BE49-F238E27FC236}">
                  <a16:creationId xmlns:a16="http://schemas.microsoft.com/office/drawing/2014/main" id="{EB4EAD12-C810-4D1C-A72B-6EC8F5F17A1D}"/>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5236380" y="3556588"/>
              <a:ext cx="129511" cy="129511"/>
            </a:xfrm>
            <a:prstGeom prst="rect">
              <a:avLst/>
            </a:prstGeom>
          </p:spPr>
        </p:pic>
        <p:sp>
          <p:nvSpPr>
            <p:cNvPr id="75" name="Freeform 317">
              <a:extLst>
                <a:ext uri="{FF2B5EF4-FFF2-40B4-BE49-F238E27FC236}">
                  <a16:creationId xmlns:a16="http://schemas.microsoft.com/office/drawing/2014/main" id="{03D13E55-FBB1-48B1-BBB1-8D3F8513872B}"/>
                </a:ext>
              </a:extLst>
            </p:cNvPr>
            <p:cNvSpPr>
              <a:spLocks/>
            </p:cNvSpPr>
            <p:nvPr/>
          </p:nvSpPr>
          <p:spPr bwMode="auto">
            <a:xfrm>
              <a:off x="5626092"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6" name="Freeform 316">
              <a:extLst>
                <a:ext uri="{FF2B5EF4-FFF2-40B4-BE49-F238E27FC236}">
                  <a16:creationId xmlns:a16="http://schemas.microsoft.com/office/drawing/2014/main" id="{D0266513-5085-42D7-8EA1-62F254C8BEDB}"/>
                </a:ext>
              </a:extLst>
            </p:cNvPr>
            <p:cNvSpPr>
              <a:spLocks/>
            </p:cNvSpPr>
            <p:nvPr/>
          </p:nvSpPr>
          <p:spPr bwMode="auto">
            <a:xfrm>
              <a:off x="5473534"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7" name="Freeform 315">
              <a:extLst>
                <a:ext uri="{FF2B5EF4-FFF2-40B4-BE49-F238E27FC236}">
                  <a16:creationId xmlns:a16="http://schemas.microsoft.com/office/drawing/2014/main" id="{DB1DDB9A-9388-4487-9C86-D9247548FABD}"/>
                </a:ext>
              </a:extLst>
            </p:cNvPr>
            <p:cNvSpPr>
              <a:spLocks/>
            </p:cNvSpPr>
            <p:nvPr/>
          </p:nvSpPr>
          <p:spPr bwMode="auto">
            <a:xfrm>
              <a:off x="5168416"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8" name="Freeform 318">
              <a:extLst>
                <a:ext uri="{FF2B5EF4-FFF2-40B4-BE49-F238E27FC236}">
                  <a16:creationId xmlns:a16="http://schemas.microsoft.com/office/drawing/2014/main" id="{7F1180A1-05A3-4CF9-9422-FF54AF70D1DD}"/>
                </a:ext>
              </a:extLst>
            </p:cNvPr>
            <p:cNvSpPr>
              <a:spLocks/>
            </p:cNvSpPr>
            <p:nvPr/>
          </p:nvSpPr>
          <p:spPr bwMode="auto">
            <a:xfrm>
              <a:off x="5018279"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9" name="Freeform 313">
              <a:extLst>
                <a:ext uri="{FF2B5EF4-FFF2-40B4-BE49-F238E27FC236}">
                  <a16:creationId xmlns:a16="http://schemas.microsoft.com/office/drawing/2014/main" id="{ACFCC68F-C87B-43E0-8DF4-C64E6E6CCEB5}"/>
                </a:ext>
              </a:extLst>
            </p:cNvPr>
            <p:cNvSpPr>
              <a:spLocks/>
            </p:cNvSpPr>
            <p:nvPr/>
          </p:nvSpPr>
          <p:spPr bwMode="auto">
            <a:xfrm>
              <a:off x="5168416"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80" name="Freeform 319">
              <a:extLst>
                <a:ext uri="{FF2B5EF4-FFF2-40B4-BE49-F238E27FC236}">
                  <a16:creationId xmlns:a16="http://schemas.microsoft.com/office/drawing/2014/main" id="{AD7ECC6C-9749-4280-8D49-8DD0585E3803}"/>
                </a:ext>
              </a:extLst>
            </p:cNvPr>
            <p:cNvSpPr>
              <a:spLocks/>
            </p:cNvSpPr>
            <p:nvPr/>
          </p:nvSpPr>
          <p:spPr bwMode="auto">
            <a:xfrm>
              <a:off x="5259383" y="3195771"/>
              <a:ext cx="385029" cy="400889"/>
            </a:xfrm>
            <a:custGeom>
              <a:avLst/>
              <a:gdLst>
                <a:gd name="T0" fmla="*/ 1908 w 1910"/>
                <a:gd name="T1" fmla="*/ 1003 h 1908"/>
                <a:gd name="T2" fmla="*/ 1880 w 1910"/>
                <a:gd name="T3" fmla="*/ 1193 h 1908"/>
                <a:gd name="T4" fmla="*/ 1815 w 1910"/>
                <a:gd name="T5" fmla="*/ 1367 h 1908"/>
                <a:gd name="T6" fmla="*/ 1720 w 1910"/>
                <a:gd name="T7" fmla="*/ 1525 h 1908"/>
                <a:gd name="T8" fmla="*/ 1596 w 1910"/>
                <a:gd name="T9" fmla="*/ 1660 h 1908"/>
                <a:gd name="T10" fmla="*/ 1449 w 1910"/>
                <a:gd name="T11" fmla="*/ 1770 h 1908"/>
                <a:gd name="T12" fmla="*/ 1284 w 1910"/>
                <a:gd name="T13" fmla="*/ 1850 h 1908"/>
                <a:gd name="T14" fmla="*/ 1099 w 1910"/>
                <a:gd name="T15" fmla="*/ 1898 h 1908"/>
                <a:gd name="T16" fmla="*/ 954 w 1910"/>
                <a:gd name="T17" fmla="*/ 1908 h 1908"/>
                <a:gd name="T18" fmla="*/ 809 w 1910"/>
                <a:gd name="T19" fmla="*/ 1898 h 1908"/>
                <a:gd name="T20" fmla="*/ 626 w 1910"/>
                <a:gd name="T21" fmla="*/ 1850 h 1908"/>
                <a:gd name="T22" fmla="*/ 459 w 1910"/>
                <a:gd name="T23" fmla="*/ 1770 h 1908"/>
                <a:gd name="T24" fmla="*/ 312 w 1910"/>
                <a:gd name="T25" fmla="*/ 1660 h 1908"/>
                <a:gd name="T26" fmla="*/ 190 w 1910"/>
                <a:gd name="T27" fmla="*/ 1525 h 1908"/>
                <a:gd name="T28" fmla="*/ 93 w 1910"/>
                <a:gd name="T29" fmla="*/ 1367 h 1908"/>
                <a:gd name="T30" fmla="*/ 30 w 1910"/>
                <a:gd name="T31" fmla="*/ 1193 h 1908"/>
                <a:gd name="T32" fmla="*/ 1 w 1910"/>
                <a:gd name="T33" fmla="*/ 1003 h 1908"/>
                <a:gd name="T34" fmla="*/ 1 w 1910"/>
                <a:gd name="T35" fmla="*/ 905 h 1908"/>
                <a:gd name="T36" fmla="*/ 30 w 1910"/>
                <a:gd name="T37" fmla="*/ 715 h 1908"/>
                <a:gd name="T38" fmla="*/ 93 w 1910"/>
                <a:gd name="T39" fmla="*/ 539 h 1908"/>
                <a:gd name="T40" fmla="*/ 190 w 1910"/>
                <a:gd name="T41" fmla="*/ 383 h 1908"/>
                <a:gd name="T42" fmla="*/ 312 w 1910"/>
                <a:gd name="T43" fmla="*/ 247 h 1908"/>
                <a:gd name="T44" fmla="*/ 459 w 1910"/>
                <a:gd name="T45" fmla="*/ 137 h 1908"/>
                <a:gd name="T46" fmla="*/ 626 w 1910"/>
                <a:gd name="T47" fmla="*/ 57 h 1908"/>
                <a:gd name="T48" fmla="*/ 809 w 1910"/>
                <a:gd name="T49" fmla="*/ 10 h 1908"/>
                <a:gd name="T50" fmla="*/ 954 w 1910"/>
                <a:gd name="T51" fmla="*/ 0 h 1908"/>
                <a:gd name="T52" fmla="*/ 1099 w 1910"/>
                <a:gd name="T53" fmla="*/ 10 h 1908"/>
                <a:gd name="T54" fmla="*/ 1284 w 1910"/>
                <a:gd name="T55" fmla="*/ 57 h 1908"/>
                <a:gd name="T56" fmla="*/ 1449 w 1910"/>
                <a:gd name="T57" fmla="*/ 137 h 1908"/>
                <a:gd name="T58" fmla="*/ 1596 w 1910"/>
                <a:gd name="T59" fmla="*/ 247 h 1908"/>
                <a:gd name="T60" fmla="*/ 1720 w 1910"/>
                <a:gd name="T61" fmla="*/ 383 h 1908"/>
                <a:gd name="T62" fmla="*/ 1815 w 1910"/>
                <a:gd name="T63" fmla="*/ 539 h 1908"/>
                <a:gd name="T64" fmla="*/ 1880 w 1910"/>
                <a:gd name="T65" fmla="*/ 715 h 1908"/>
                <a:gd name="T66" fmla="*/ 1908 w 1910"/>
                <a:gd name="T67" fmla="*/ 905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10" h="1908">
                  <a:moveTo>
                    <a:pt x="1910" y="954"/>
                  </a:moveTo>
                  <a:lnTo>
                    <a:pt x="1908" y="1003"/>
                  </a:lnTo>
                  <a:lnTo>
                    <a:pt x="1898" y="1099"/>
                  </a:lnTo>
                  <a:lnTo>
                    <a:pt x="1880" y="1193"/>
                  </a:lnTo>
                  <a:lnTo>
                    <a:pt x="1852" y="1282"/>
                  </a:lnTo>
                  <a:lnTo>
                    <a:pt x="1815" y="1367"/>
                  </a:lnTo>
                  <a:lnTo>
                    <a:pt x="1772" y="1449"/>
                  </a:lnTo>
                  <a:lnTo>
                    <a:pt x="1720" y="1525"/>
                  </a:lnTo>
                  <a:lnTo>
                    <a:pt x="1661" y="1595"/>
                  </a:lnTo>
                  <a:lnTo>
                    <a:pt x="1596" y="1660"/>
                  </a:lnTo>
                  <a:lnTo>
                    <a:pt x="1526" y="1718"/>
                  </a:lnTo>
                  <a:lnTo>
                    <a:pt x="1449" y="1770"/>
                  </a:lnTo>
                  <a:lnTo>
                    <a:pt x="1369" y="1814"/>
                  </a:lnTo>
                  <a:lnTo>
                    <a:pt x="1284" y="1850"/>
                  </a:lnTo>
                  <a:lnTo>
                    <a:pt x="1193" y="1877"/>
                  </a:lnTo>
                  <a:lnTo>
                    <a:pt x="1099" y="1898"/>
                  </a:lnTo>
                  <a:lnTo>
                    <a:pt x="1004" y="1906"/>
                  </a:lnTo>
                  <a:lnTo>
                    <a:pt x="954" y="1908"/>
                  </a:lnTo>
                  <a:lnTo>
                    <a:pt x="905" y="1906"/>
                  </a:lnTo>
                  <a:lnTo>
                    <a:pt x="809" y="1898"/>
                  </a:lnTo>
                  <a:lnTo>
                    <a:pt x="717" y="1877"/>
                  </a:lnTo>
                  <a:lnTo>
                    <a:pt x="626" y="1850"/>
                  </a:lnTo>
                  <a:lnTo>
                    <a:pt x="541" y="1814"/>
                  </a:lnTo>
                  <a:lnTo>
                    <a:pt x="459" y="1770"/>
                  </a:lnTo>
                  <a:lnTo>
                    <a:pt x="383" y="1718"/>
                  </a:lnTo>
                  <a:lnTo>
                    <a:pt x="312" y="1660"/>
                  </a:lnTo>
                  <a:lnTo>
                    <a:pt x="247" y="1595"/>
                  </a:lnTo>
                  <a:lnTo>
                    <a:pt x="190" y="1525"/>
                  </a:lnTo>
                  <a:lnTo>
                    <a:pt x="138" y="1449"/>
                  </a:lnTo>
                  <a:lnTo>
                    <a:pt x="93" y="1367"/>
                  </a:lnTo>
                  <a:lnTo>
                    <a:pt x="57" y="1282"/>
                  </a:lnTo>
                  <a:lnTo>
                    <a:pt x="30" y="1193"/>
                  </a:lnTo>
                  <a:lnTo>
                    <a:pt x="11" y="1099"/>
                  </a:lnTo>
                  <a:lnTo>
                    <a:pt x="1" y="1003"/>
                  </a:lnTo>
                  <a:lnTo>
                    <a:pt x="0" y="954"/>
                  </a:lnTo>
                  <a:lnTo>
                    <a:pt x="1" y="905"/>
                  </a:lnTo>
                  <a:lnTo>
                    <a:pt x="11" y="808"/>
                  </a:lnTo>
                  <a:lnTo>
                    <a:pt x="30" y="715"/>
                  </a:lnTo>
                  <a:lnTo>
                    <a:pt x="57" y="626"/>
                  </a:lnTo>
                  <a:lnTo>
                    <a:pt x="93" y="539"/>
                  </a:lnTo>
                  <a:lnTo>
                    <a:pt x="138" y="459"/>
                  </a:lnTo>
                  <a:lnTo>
                    <a:pt x="190" y="383"/>
                  </a:lnTo>
                  <a:lnTo>
                    <a:pt x="247" y="312"/>
                  </a:lnTo>
                  <a:lnTo>
                    <a:pt x="312" y="247"/>
                  </a:lnTo>
                  <a:lnTo>
                    <a:pt x="383" y="188"/>
                  </a:lnTo>
                  <a:lnTo>
                    <a:pt x="459" y="137"/>
                  </a:lnTo>
                  <a:lnTo>
                    <a:pt x="541" y="93"/>
                  </a:lnTo>
                  <a:lnTo>
                    <a:pt x="626" y="57"/>
                  </a:lnTo>
                  <a:lnTo>
                    <a:pt x="717" y="29"/>
                  </a:lnTo>
                  <a:lnTo>
                    <a:pt x="809" y="10"/>
                  </a:lnTo>
                  <a:lnTo>
                    <a:pt x="905" y="0"/>
                  </a:lnTo>
                  <a:lnTo>
                    <a:pt x="954" y="0"/>
                  </a:lnTo>
                  <a:lnTo>
                    <a:pt x="1004" y="0"/>
                  </a:lnTo>
                  <a:lnTo>
                    <a:pt x="1099" y="10"/>
                  </a:lnTo>
                  <a:lnTo>
                    <a:pt x="1193" y="29"/>
                  </a:lnTo>
                  <a:lnTo>
                    <a:pt x="1284" y="57"/>
                  </a:lnTo>
                  <a:lnTo>
                    <a:pt x="1369" y="93"/>
                  </a:lnTo>
                  <a:lnTo>
                    <a:pt x="1449" y="137"/>
                  </a:lnTo>
                  <a:lnTo>
                    <a:pt x="1526" y="188"/>
                  </a:lnTo>
                  <a:lnTo>
                    <a:pt x="1596" y="247"/>
                  </a:lnTo>
                  <a:lnTo>
                    <a:pt x="1661" y="312"/>
                  </a:lnTo>
                  <a:lnTo>
                    <a:pt x="1720" y="383"/>
                  </a:lnTo>
                  <a:lnTo>
                    <a:pt x="1772" y="459"/>
                  </a:lnTo>
                  <a:lnTo>
                    <a:pt x="1815" y="539"/>
                  </a:lnTo>
                  <a:lnTo>
                    <a:pt x="1852" y="626"/>
                  </a:lnTo>
                  <a:lnTo>
                    <a:pt x="1880" y="715"/>
                  </a:lnTo>
                  <a:lnTo>
                    <a:pt x="1898" y="808"/>
                  </a:lnTo>
                  <a:lnTo>
                    <a:pt x="1908" y="905"/>
                  </a:lnTo>
                  <a:lnTo>
                    <a:pt x="1910" y="954"/>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81" name="Freeform 320">
              <a:extLst>
                <a:ext uri="{FF2B5EF4-FFF2-40B4-BE49-F238E27FC236}">
                  <a16:creationId xmlns:a16="http://schemas.microsoft.com/office/drawing/2014/main" id="{0A7E8B16-A2A3-488A-A359-A862D30D5632}"/>
                </a:ext>
              </a:extLst>
            </p:cNvPr>
            <p:cNvSpPr>
              <a:spLocks/>
            </p:cNvSpPr>
            <p:nvPr/>
          </p:nvSpPr>
          <p:spPr bwMode="auto">
            <a:xfrm>
              <a:off x="5312052" y="3250610"/>
              <a:ext cx="279691" cy="291212"/>
            </a:xfrm>
            <a:custGeom>
              <a:avLst/>
              <a:gdLst>
                <a:gd name="T0" fmla="*/ 1386 w 1386"/>
                <a:gd name="T1" fmla="*/ 694 h 1386"/>
                <a:gd name="T2" fmla="*/ 1383 w 1386"/>
                <a:gd name="T3" fmla="*/ 764 h 1386"/>
                <a:gd name="T4" fmla="*/ 1356 w 1386"/>
                <a:gd name="T5" fmla="*/ 900 h 1386"/>
                <a:gd name="T6" fmla="*/ 1304 w 1386"/>
                <a:gd name="T7" fmla="*/ 1025 h 1386"/>
                <a:gd name="T8" fmla="*/ 1229 w 1386"/>
                <a:gd name="T9" fmla="*/ 1136 h 1386"/>
                <a:gd name="T10" fmla="*/ 1134 w 1386"/>
                <a:gd name="T11" fmla="*/ 1229 h 1386"/>
                <a:gd name="T12" fmla="*/ 1023 w 1386"/>
                <a:gd name="T13" fmla="*/ 1304 h 1386"/>
                <a:gd name="T14" fmla="*/ 899 w 1386"/>
                <a:gd name="T15" fmla="*/ 1356 h 1386"/>
                <a:gd name="T16" fmla="*/ 764 w 1386"/>
                <a:gd name="T17" fmla="*/ 1384 h 1386"/>
                <a:gd name="T18" fmla="*/ 692 w 1386"/>
                <a:gd name="T19" fmla="*/ 1386 h 1386"/>
                <a:gd name="T20" fmla="*/ 621 w 1386"/>
                <a:gd name="T21" fmla="*/ 1384 h 1386"/>
                <a:gd name="T22" fmla="*/ 486 w 1386"/>
                <a:gd name="T23" fmla="*/ 1356 h 1386"/>
                <a:gd name="T24" fmla="*/ 361 w 1386"/>
                <a:gd name="T25" fmla="*/ 1304 h 1386"/>
                <a:gd name="T26" fmla="*/ 252 w 1386"/>
                <a:gd name="T27" fmla="*/ 1229 h 1386"/>
                <a:gd name="T28" fmla="*/ 157 w 1386"/>
                <a:gd name="T29" fmla="*/ 1136 h 1386"/>
                <a:gd name="T30" fmla="*/ 82 w 1386"/>
                <a:gd name="T31" fmla="*/ 1025 h 1386"/>
                <a:gd name="T32" fmla="*/ 30 w 1386"/>
                <a:gd name="T33" fmla="*/ 900 h 1386"/>
                <a:gd name="T34" fmla="*/ 1 w 1386"/>
                <a:gd name="T35" fmla="*/ 764 h 1386"/>
                <a:gd name="T36" fmla="*/ 0 w 1386"/>
                <a:gd name="T37" fmla="*/ 694 h 1386"/>
                <a:gd name="T38" fmla="*/ 1 w 1386"/>
                <a:gd name="T39" fmla="*/ 622 h 1386"/>
                <a:gd name="T40" fmla="*/ 30 w 1386"/>
                <a:gd name="T41" fmla="*/ 487 h 1386"/>
                <a:gd name="T42" fmla="*/ 82 w 1386"/>
                <a:gd name="T43" fmla="*/ 363 h 1386"/>
                <a:gd name="T44" fmla="*/ 157 w 1386"/>
                <a:gd name="T45" fmla="*/ 252 h 1386"/>
                <a:gd name="T46" fmla="*/ 252 w 1386"/>
                <a:gd name="T47" fmla="*/ 159 h 1386"/>
                <a:gd name="T48" fmla="*/ 361 w 1386"/>
                <a:gd name="T49" fmla="*/ 84 h 1386"/>
                <a:gd name="T50" fmla="*/ 486 w 1386"/>
                <a:gd name="T51" fmla="*/ 31 h 1386"/>
                <a:gd name="T52" fmla="*/ 621 w 1386"/>
                <a:gd name="T53" fmla="*/ 3 h 1386"/>
                <a:gd name="T54" fmla="*/ 692 w 1386"/>
                <a:gd name="T55" fmla="*/ 0 h 1386"/>
                <a:gd name="T56" fmla="*/ 764 w 1386"/>
                <a:gd name="T57" fmla="*/ 3 h 1386"/>
                <a:gd name="T58" fmla="*/ 899 w 1386"/>
                <a:gd name="T59" fmla="*/ 31 h 1386"/>
                <a:gd name="T60" fmla="*/ 1023 w 1386"/>
                <a:gd name="T61" fmla="*/ 84 h 1386"/>
                <a:gd name="T62" fmla="*/ 1134 w 1386"/>
                <a:gd name="T63" fmla="*/ 159 h 1386"/>
                <a:gd name="T64" fmla="*/ 1229 w 1386"/>
                <a:gd name="T65" fmla="*/ 252 h 1386"/>
                <a:gd name="T66" fmla="*/ 1304 w 1386"/>
                <a:gd name="T67" fmla="*/ 363 h 1386"/>
                <a:gd name="T68" fmla="*/ 1356 w 1386"/>
                <a:gd name="T69" fmla="*/ 487 h 1386"/>
                <a:gd name="T70" fmla="*/ 1383 w 1386"/>
                <a:gd name="T71" fmla="*/ 622 h 1386"/>
                <a:gd name="T72" fmla="*/ 1386 w 1386"/>
                <a:gd name="T73" fmla="*/ 694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6" h="1386">
                  <a:moveTo>
                    <a:pt x="1386" y="694"/>
                  </a:moveTo>
                  <a:lnTo>
                    <a:pt x="1383" y="764"/>
                  </a:lnTo>
                  <a:lnTo>
                    <a:pt x="1356" y="900"/>
                  </a:lnTo>
                  <a:lnTo>
                    <a:pt x="1304" y="1025"/>
                  </a:lnTo>
                  <a:lnTo>
                    <a:pt x="1229" y="1136"/>
                  </a:lnTo>
                  <a:lnTo>
                    <a:pt x="1134" y="1229"/>
                  </a:lnTo>
                  <a:lnTo>
                    <a:pt x="1023" y="1304"/>
                  </a:lnTo>
                  <a:lnTo>
                    <a:pt x="899" y="1356"/>
                  </a:lnTo>
                  <a:lnTo>
                    <a:pt x="764" y="1384"/>
                  </a:lnTo>
                  <a:lnTo>
                    <a:pt x="692" y="1386"/>
                  </a:lnTo>
                  <a:lnTo>
                    <a:pt x="621" y="1384"/>
                  </a:lnTo>
                  <a:lnTo>
                    <a:pt x="486" y="1356"/>
                  </a:lnTo>
                  <a:lnTo>
                    <a:pt x="361" y="1304"/>
                  </a:lnTo>
                  <a:lnTo>
                    <a:pt x="252" y="1229"/>
                  </a:lnTo>
                  <a:lnTo>
                    <a:pt x="157" y="1136"/>
                  </a:lnTo>
                  <a:lnTo>
                    <a:pt x="82" y="1025"/>
                  </a:lnTo>
                  <a:lnTo>
                    <a:pt x="30" y="900"/>
                  </a:lnTo>
                  <a:lnTo>
                    <a:pt x="1" y="764"/>
                  </a:lnTo>
                  <a:lnTo>
                    <a:pt x="0" y="694"/>
                  </a:lnTo>
                  <a:lnTo>
                    <a:pt x="1" y="622"/>
                  </a:lnTo>
                  <a:lnTo>
                    <a:pt x="30" y="487"/>
                  </a:lnTo>
                  <a:lnTo>
                    <a:pt x="82" y="363"/>
                  </a:lnTo>
                  <a:lnTo>
                    <a:pt x="157" y="252"/>
                  </a:lnTo>
                  <a:lnTo>
                    <a:pt x="252" y="159"/>
                  </a:lnTo>
                  <a:lnTo>
                    <a:pt x="361" y="84"/>
                  </a:lnTo>
                  <a:lnTo>
                    <a:pt x="486" y="31"/>
                  </a:lnTo>
                  <a:lnTo>
                    <a:pt x="621" y="3"/>
                  </a:lnTo>
                  <a:lnTo>
                    <a:pt x="692" y="0"/>
                  </a:lnTo>
                  <a:lnTo>
                    <a:pt x="764" y="3"/>
                  </a:lnTo>
                  <a:lnTo>
                    <a:pt x="899" y="31"/>
                  </a:lnTo>
                  <a:lnTo>
                    <a:pt x="1023" y="84"/>
                  </a:lnTo>
                  <a:lnTo>
                    <a:pt x="1134" y="159"/>
                  </a:lnTo>
                  <a:lnTo>
                    <a:pt x="1229" y="252"/>
                  </a:lnTo>
                  <a:lnTo>
                    <a:pt x="1304" y="363"/>
                  </a:lnTo>
                  <a:lnTo>
                    <a:pt x="1356" y="487"/>
                  </a:lnTo>
                  <a:lnTo>
                    <a:pt x="1383" y="622"/>
                  </a:lnTo>
                  <a:lnTo>
                    <a:pt x="1386" y="69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r>
                <a:rPr lang="en-US" sz="500" b="1">
                  <a:solidFill>
                    <a:srgbClr val="1F4E79"/>
                  </a:solidFill>
                </a:rPr>
                <a:t>INPS</a:t>
              </a:r>
            </a:p>
          </p:txBody>
        </p:sp>
      </p:grpSp>
      <p:sp>
        <p:nvSpPr>
          <p:cNvPr id="82" name="Text Placeholder 25">
            <a:extLst>
              <a:ext uri="{FF2B5EF4-FFF2-40B4-BE49-F238E27FC236}">
                <a16:creationId xmlns:a16="http://schemas.microsoft.com/office/drawing/2014/main" id="{791988D3-E39B-418A-B62B-F6F91C297A90}"/>
              </a:ext>
            </a:extLst>
          </p:cNvPr>
          <p:cNvSpPr>
            <a:spLocks noGrp="1"/>
          </p:cNvSpPr>
          <p:nvPr>
            <p:ph type="body" sz="quarter" idx="12"/>
          </p:nvPr>
        </p:nvSpPr>
        <p:spPr>
          <a:xfrm>
            <a:off x="227012" y="1197293"/>
            <a:ext cx="9602785" cy="444500"/>
          </a:xfrm>
        </p:spPr>
        <p:txBody>
          <a:bodyPr anchor="ctr">
            <a:normAutofit/>
          </a:bodyPr>
          <a:lstStyle>
            <a:lvl1pPr marL="285750" indent="-285750">
              <a:buFont typeface="Arial" panose="020B0604020202020204" pitchFamily="34" charset="0"/>
              <a:buChar char="•"/>
              <a:defRPr sz="1600" b="0"/>
            </a:lvl1pPr>
          </a:lstStyle>
          <a:p>
            <a:pPr lvl="0"/>
            <a:endParaRPr lang="it-IT"/>
          </a:p>
        </p:txBody>
      </p:sp>
    </p:spTree>
    <p:extLst>
      <p:ext uri="{BB962C8B-B14F-4D97-AF65-F5344CB8AC3E}">
        <p14:creationId xmlns:p14="http://schemas.microsoft.com/office/powerpoint/2010/main" val="1091132427"/>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2192000" cy="6858001"/>
          </a:xfrm>
          <a:prstGeom prst="rect">
            <a:avLst/>
          </a:prstGeom>
          <a:solidFill>
            <a:srgbClr val="008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000">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008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cxnSp>
        <p:nvCxnSpPr>
          <p:cNvPr id="9" name="Straight Connector 8"/>
          <p:cNvCxnSpPr/>
          <p:nvPr userDrawn="1"/>
        </p:nvCxnSpPr>
        <p:spPr>
          <a:xfrm flipH="1">
            <a:off x="0" y="1100343"/>
            <a:ext cx="12192000" cy="1"/>
          </a:xfrm>
          <a:prstGeom prst="line">
            <a:avLst/>
          </a:prstGeom>
          <a:ln w="57150">
            <a:solidFill>
              <a:srgbClr val="0082B3"/>
            </a:solidFill>
          </a:ln>
        </p:spPr>
        <p:style>
          <a:lnRef idx="1">
            <a:schemeClr val="accent1"/>
          </a:lnRef>
          <a:fillRef idx="0">
            <a:schemeClr val="accent1"/>
          </a:fillRef>
          <a:effectRef idx="0">
            <a:schemeClr val="accent1"/>
          </a:effectRef>
          <a:fontRef idx="minor">
            <a:schemeClr val="tx1"/>
          </a:fontRef>
        </p:style>
      </p:cxn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normAutofit/>
          </a:bodyPr>
          <a:lstStyle>
            <a:lvl1pPr marL="0" indent="0" algn="l">
              <a:buNone/>
              <a:defRPr sz="4400" b="1">
                <a:solidFill>
                  <a:schemeClr val="bg1"/>
                </a:solidFill>
              </a:defRPr>
            </a:lvl1pPr>
          </a:lstStyle>
          <a:p>
            <a:pPr lvl="0"/>
            <a:endParaRPr lang="it-IT"/>
          </a:p>
        </p:txBody>
      </p: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ctr">
            <a:noAutofit/>
          </a:bodyPr>
          <a:lstStyle>
            <a:lvl1pPr>
              <a:lnSpc>
                <a:spcPct val="100000"/>
              </a:lnSpc>
              <a:defRPr sz="3200">
                <a:solidFill>
                  <a:schemeClr val="bg1"/>
                </a:solidFill>
                <a:latin typeface="+mn-lt"/>
              </a:defRPr>
            </a:lvl1pPr>
          </a:lstStyle>
          <a:p>
            <a:r>
              <a:rPr lang="en-US"/>
              <a:t>Click to edit Master title style</a:t>
            </a:r>
            <a:endParaRPr lang="it-IT"/>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spTree>
    <p:extLst>
      <p:ext uri="{BB962C8B-B14F-4D97-AF65-F5344CB8AC3E}">
        <p14:creationId xmlns:p14="http://schemas.microsoft.com/office/powerpoint/2010/main" val="2887311330"/>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rgbClr val="008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008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cxnSp>
        <p:nvCxnSpPr>
          <p:cNvPr id="9" name="Straight Connector 8"/>
          <p:cNvCxnSpPr/>
          <p:nvPr userDrawn="1"/>
        </p:nvCxnSpPr>
        <p:spPr>
          <a:xfrm flipH="1">
            <a:off x="0" y="1100343"/>
            <a:ext cx="12192000" cy="1"/>
          </a:xfrm>
          <a:prstGeom prst="line">
            <a:avLst/>
          </a:prstGeom>
          <a:ln w="57150">
            <a:solidFill>
              <a:srgbClr val="0082B3"/>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t">
            <a:noAutofit/>
          </a:bodyPr>
          <a:lstStyle>
            <a:lvl1pPr>
              <a:lnSpc>
                <a:spcPct val="100000"/>
              </a:lnSpc>
              <a:defRPr sz="2000">
                <a:solidFill>
                  <a:schemeClr val="accent1"/>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grpSp>
        <p:nvGrpSpPr>
          <p:cNvPr id="11" name="Group 10">
            <a:extLst>
              <a:ext uri="{FF2B5EF4-FFF2-40B4-BE49-F238E27FC236}">
                <a16:creationId xmlns:a16="http://schemas.microsoft.com/office/drawing/2014/main" id="{7E441644-B355-485C-AC8D-03FE80432C6B}"/>
              </a:ext>
            </a:extLst>
          </p:cNvPr>
          <p:cNvGrpSpPr>
            <a:grpSpLocks noChangeAspect="1"/>
          </p:cNvGrpSpPr>
          <p:nvPr userDrawn="1"/>
        </p:nvGrpSpPr>
        <p:grpSpPr>
          <a:xfrm>
            <a:off x="11192120" y="54901"/>
            <a:ext cx="972172" cy="972000"/>
            <a:chOff x="5018279" y="2951834"/>
            <a:chExt cx="887662" cy="887504"/>
          </a:xfrm>
        </p:grpSpPr>
        <p:sp>
          <p:nvSpPr>
            <p:cNvPr id="12" name="Freeform 313">
              <a:extLst>
                <a:ext uri="{FF2B5EF4-FFF2-40B4-BE49-F238E27FC236}">
                  <a16:creationId xmlns:a16="http://schemas.microsoft.com/office/drawing/2014/main" id="{675EB2ED-746B-46C6-9676-C94FBADBDFAF}"/>
                </a:ext>
              </a:extLst>
            </p:cNvPr>
            <p:cNvSpPr>
              <a:spLocks/>
            </p:cNvSpPr>
            <p:nvPr/>
          </p:nvSpPr>
          <p:spPr bwMode="auto">
            <a:xfrm>
              <a:off x="5168574"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 name="Freeform 314">
              <a:extLst>
                <a:ext uri="{FF2B5EF4-FFF2-40B4-BE49-F238E27FC236}">
                  <a16:creationId xmlns:a16="http://schemas.microsoft.com/office/drawing/2014/main" id="{B52AFDD8-D06E-45D9-AD66-8ABC6050490D}"/>
                </a:ext>
              </a:extLst>
            </p:cNvPr>
            <p:cNvSpPr>
              <a:spLocks/>
            </p:cNvSpPr>
            <p:nvPr/>
          </p:nvSpPr>
          <p:spPr bwMode="auto">
            <a:xfrm>
              <a:off x="5473692"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0062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 name="Freeform 315">
              <a:extLst>
                <a:ext uri="{FF2B5EF4-FFF2-40B4-BE49-F238E27FC236}">
                  <a16:creationId xmlns:a16="http://schemas.microsoft.com/office/drawing/2014/main" id="{B36A4BFF-65D5-42ED-B14A-6F2C652D64B3}"/>
                </a:ext>
              </a:extLst>
            </p:cNvPr>
            <p:cNvSpPr>
              <a:spLocks/>
            </p:cNvSpPr>
            <p:nvPr/>
          </p:nvSpPr>
          <p:spPr bwMode="auto">
            <a:xfrm>
              <a:off x="5168574"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 name="Freeform 316">
              <a:extLst>
                <a:ext uri="{FF2B5EF4-FFF2-40B4-BE49-F238E27FC236}">
                  <a16:creationId xmlns:a16="http://schemas.microsoft.com/office/drawing/2014/main" id="{33AF2B54-C058-4235-81C5-E5D0E112A9AC}"/>
                </a:ext>
              </a:extLst>
            </p:cNvPr>
            <p:cNvSpPr>
              <a:spLocks/>
            </p:cNvSpPr>
            <p:nvPr/>
          </p:nvSpPr>
          <p:spPr bwMode="auto">
            <a:xfrm>
              <a:off x="5473692"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 name="Freeform 317">
              <a:extLst>
                <a:ext uri="{FF2B5EF4-FFF2-40B4-BE49-F238E27FC236}">
                  <a16:creationId xmlns:a16="http://schemas.microsoft.com/office/drawing/2014/main" id="{E02B55B3-4688-44A7-8E6E-3BC6E3FC84C1}"/>
                </a:ext>
              </a:extLst>
            </p:cNvPr>
            <p:cNvSpPr>
              <a:spLocks/>
            </p:cNvSpPr>
            <p:nvPr/>
          </p:nvSpPr>
          <p:spPr bwMode="auto">
            <a:xfrm>
              <a:off x="5626250"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0082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 name="Freeform 318">
              <a:extLst>
                <a:ext uri="{FF2B5EF4-FFF2-40B4-BE49-F238E27FC236}">
                  <a16:creationId xmlns:a16="http://schemas.microsoft.com/office/drawing/2014/main" id="{CE6E975F-4CE2-4102-8714-53E8930706AF}"/>
                </a:ext>
              </a:extLst>
            </p:cNvPr>
            <p:cNvSpPr>
              <a:spLocks/>
            </p:cNvSpPr>
            <p:nvPr/>
          </p:nvSpPr>
          <p:spPr bwMode="auto">
            <a:xfrm>
              <a:off x="5018437"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8" name="TextBox 17">
              <a:extLst>
                <a:ext uri="{FF2B5EF4-FFF2-40B4-BE49-F238E27FC236}">
                  <a16:creationId xmlns:a16="http://schemas.microsoft.com/office/drawing/2014/main" id="{6D7309B3-2DD2-4A0D-962C-3B523C597476}"/>
                </a:ext>
              </a:extLst>
            </p:cNvPr>
            <p:cNvSpPr txBox="1"/>
            <p:nvPr/>
          </p:nvSpPr>
          <p:spPr>
            <a:xfrm>
              <a:off x="5484810"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01</a:t>
              </a:r>
            </a:p>
          </p:txBody>
        </p:sp>
        <p:sp>
          <p:nvSpPr>
            <p:cNvPr id="19" name="TextBox 18">
              <a:extLst>
                <a:ext uri="{FF2B5EF4-FFF2-40B4-BE49-F238E27FC236}">
                  <a16:creationId xmlns:a16="http://schemas.microsoft.com/office/drawing/2014/main" id="{D5BBE1B2-B32E-420C-8E89-20A70BF197E7}"/>
                </a:ext>
              </a:extLst>
            </p:cNvPr>
            <p:cNvSpPr txBox="1"/>
            <p:nvPr/>
          </p:nvSpPr>
          <p:spPr>
            <a:xfrm>
              <a:off x="5636550"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02</a:t>
              </a:r>
            </a:p>
          </p:txBody>
        </p:sp>
        <p:sp>
          <p:nvSpPr>
            <p:cNvPr id="20" name="TextBox 19">
              <a:extLst>
                <a:ext uri="{FF2B5EF4-FFF2-40B4-BE49-F238E27FC236}">
                  <a16:creationId xmlns:a16="http://schemas.microsoft.com/office/drawing/2014/main" id="{AC181710-15D6-47F7-AF6E-0A89AE6BE771}"/>
                </a:ext>
              </a:extLst>
            </p:cNvPr>
            <p:cNvSpPr txBox="1"/>
            <p:nvPr/>
          </p:nvSpPr>
          <p:spPr>
            <a:xfrm>
              <a:off x="5495469"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03</a:t>
              </a:r>
            </a:p>
          </p:txBody>
        </p:sp>
        <p:sp>
          <p:nvSpPr>
            <p:cNvPr id="21" name="TextBox 20">
              <a:extLst>
                <a:ext uri="{FF2B5EF4-FFF2-40B4-BE49-F238E27FC236}">
                  <a16:creationId xmlns:a16="http://schemas.microsoft.com/office/drawing/2014/main" id="{1CE16125-ACDF-4627-A857-608EEE019BE1}"/>
                </a:ext>
              </a:extLst>
            </p:cNvPr>
            <p:cNvSpPr txBox="1"/>
            <p:nvPr/>
          </p:nvSpPr>
          <p:spPr>
            <a:xfrm>
              <a:off x="5170868"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04</a:t>
              </a:r>
            </a:p>
          </p:txBody>
        </p:sp>
        <p:sp>
          <p:nvSpPr>
            <p:cNvPr id="22" name="TextBox 21">
              <a:extLst>
                <a:ext uri="{FF2B5EF4-FFF2-40B4-BE49-F238E27FC236}">
                  <a16:creationId xmlns:a16="http://schemas.microsoft.com/office/drawing/2014/main" id="{448612D5-3754-42C6-9361-E629BACD0B4A}"/>
                </a:ext>
              </a:extLst>
            </p:cNvPr>
            <p:cNvSpPr txBox="1"/>
            <p:nvPr/>
          </p:nvSpPr>
          <p:spPr>
            <a:xfrm>
              <a:off x="5020444"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05</a:t>
              </a:r>
            </a:p>
          </p:txBody>
        </p:sp>
        <p:sp>
          <p:nvSpPr>
            <p:cNvPr id="23" name="TextBox 22">
              <a:extLst>
                <a:ext uri="{FF2B5EF4-FFF2-40B4-BE49-F238E27FC236}">
                  <a16:creationId xmlns:a16="http://schemas.microsoft.com/office/drawing/2014/main" id="{81021768-1D8E-4665-BBFF-58B82B410EE0}"/>
                </a:ext>
              </a:extLst>
            </p:cNvPr>
            <p:cNvSpPr txBox="1"/>
            <p:nvPr/>
          </p:nvSpPr>
          <p:spPr>
            <a:xfrm>
              <a:off x="5172461"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06</a:t>
              </a:r>
            </a:p>
          </p:txBody>
        </p:sp>
        <p:pic>
          <p:nvPicPr>
            <p:cNvPr id="24" name="Graphic 23" descr="Fire">
              <a:extLst>
                <a:ext uri="{FF2B5EF4-FFF2-40B4-BE49-F238E27FC236}">
                  <a16:creationId xmlns:a16="http://schemas.microsoft.com/office/drawing/2014/main" id="{21F13DED-6CEA-4C97-AC2D-222055A3DAC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561395" y="3554453"/>
              <a:ext cx="129710" cy="129710"/>
            </a:xfrm>
            <a:prstGeom prst="rect">
              <a:avLst/>
            </a:prstGeom>
          </p:spPr>
        </p:pic>
        <p:pic>
          <p:nvPicPr>
            <p:cNvPr id="25" name="Graphic 24" descr="Rocket">
              <a:extLst>
                <a:ext uri="{FF2B5EF4-FFF2-40B4-BE49-F238E27FC236}">
                  <a16:creationId xmlns:a16="http://schemas.microsoft.com/office/drawing/2014/main" id="{55B965CB-FFFA-4873-99E7-D5F61156B96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092854" y="3406177"/>
              <a:ext cx="129710" cy="129710"/>
            </a:xfrm>
            <a:prstGeom prst="rect">
              <a:avLst/>
            </a:prstGeom>
          </p:spPr>
        </p:pic>
        <p:pic>
          <p:nvPicPr>
            <p:cNvPr id="26" name="Graphic 25" descr="Lightbulb">
              <a:extLst>
                <a:ext uri="{FF2B5EF4-FFF2-40B4-BE49-F238E27FC236}">
                  <a16:creationId xmlns:a16="http://schemas.microsoft.com/office/drawing/2014/main" id="{A555F5DE-B1AA-4B27-97B6-C2A2DB60EC4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245388" y="3111600"/>
              <a:ext cx="130213" cy="130213"/>
            </a:xfrm>
            <a:prstGeom prst="rect">
              <a:avLst/>
            </a:prstGeom>
          </p:spPr>
        </p:pic>
        <p:pic>
          <p:nvPicPr>
            <p:cNvPr id="27" name="Graphic 26" descr="Group of men">
              <a:extLst>
                <a:ext uri="{FF2B5EF4-FFF2-40B4-BE49-F238E27FC236}">
                  <a16:creationId xmlns:a16="http://schemas.microsoft.com/office/drawing/2014/main" id="{E3532C52-4CBB-4D3F-8756-0018E7B8FD9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5563619" y="3115594"/>
              <a:ext cx="129511" cy="129511"/>
            </a:xfrm>
            <a:prstGeom prst="rect">
              <a:avLst/>
            </a:prstGeom>
          </p:spPr>
        </p:pic>
        <p:pic>
          <p:nvPicPr>
            <p:cNvPr id="28" name="Graphic 27" descr="Workflow">
              <a:extLst>
                <a:ext uri="{FF2B5EF4-FFF2-40B4-BE49-F238E27FC236}">
                  <a16:creationId xmlns:a16="http://schemas.microsoft.com/office/drawing/2014/main" id="{2473FF7C-E45C-494C-89DC-EB3884F3978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5704945" y="3406376"/>
              <a:ext cx="129511" cy="129511"/>
            </a:xfrm>
            <a:prstGeom prst="rect">
              <a:avLst/>
            </a:prstGeom>
          </p:spPr>
        </p:pic>
        <p:pic>
          <p:nvPicPr>
            <p:cNvPr id="29" name="Graphic 28" descr="Social network">
              <a:extLst>
                <a:ext uri="{FF2B5EF4-FFF2-40B4-BE49-F238E27FC236}">
                  <a16:creationId xmlns:a16="http://schemas.microsoft.com/office/drawing/2014/main" id="{E0BA73F4-CF13-47D3-9D83-6A0D217AB89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5236380" y="3556588"/>
              <a:ext cx="129511" cy="129511"/>
            </a:xfrm>
            <a:prstGeom prst="rect">
              <a:avLst/>
            </a:prstGeom>
          </p:spPr>
        </p:pic>
        <p:sp>
          <p:nvSpPr>
            <p:cNvPr id="30" name="Freeform 316">
              <a:extLst>
                <a:ext uri="{FF2B5EF4-FFF2-40B4-BE49-F238E27FC236}">
                  <a16:creationId xmlns:a16="http://schemas.microsoft.com/office/drawing/2014/main" id="{D16AC26C-EF47-49E3-B7E3-E904F18C6A97}"/>
                </a:ext>
              </a:extLst>
            </p:cNvPr>
            <p:cNvSpPr>
              <a:spLocks/>
            </p:cNvSpPr>
            <p:nvPr/>
          </p:nvSpPr>
          <p:spPr bwMode="auto">
            <a:xfrm>
              <a:off x="5473534"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1" name="Freeform 315">
              <a:extLst>
                <a:ext uri="{FF2B5EF4-FFF2-40B4-BE49-F238E27FC236}">
                  <a16:creationId xmlns:a16="http://schemas.microsoft.com/office/drawing/2014/main" id="{DE064406-B069-493B-AB95-31474DEB8713}"/>
                </a:ext>
              </a:extLst>
            </p:cNvPr>
            <p:cNvSpPr>
              <a:spLocks/>
            </p:cNvSpPr>
            <p:nvPr/>
          </p:nvSpPr>
          <p:spPr bwMode="auto">
            <a:xfrm>
              <a:off x="5168416"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2" name="Freeform 318">
              <a:extLst>
                <a:ext uri="{FF2B5EF4-FFF2-40B4-BE49-F238E27FC236}">
                  <a16:creationId xmlns:a16="http://schemas.microsoft.com/office/drawing/2014/main" id="{5DF8AAB1-BC36-49F5-A9BD-7A6B82B0A444}"/>
                </a:ext>
              </a:extLst>
            </p:cNvPr>
            <p:cNvSpPr>
              <a:spLocks/>
            </p:cNvSpPr>
            <p:nvPr/>
          </p:nvSpPr>
          <p:spPr bwMode="auto">
            <a:xfrm>
              <a:off x="5018279"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3" name="Freeform 313">
              <a:extLst>
                <a:ext uri="{FF2B5EF4-FFF2-40B4-BE49-F238E27FC236}">
                  <a16:creationId xmlns:a16="http://schemas.microsoft.com/office/drawing/2014/main" id="{B79E0C13-4703-42BF-8723-70F47A088FB3}"/>
                </a:ext>
              </a:extLst>
            </p:cNvPr>
            <p:cNvSpPr>
              <a:spLocks/>
            </p:cNvSpPr>
            <p:nvPr/>
          </p:nvSpPr>
          <p:spPr bwMode="auto">
            <a:xfrm>
              <a:off x="5168416"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4" name="Freeform 314">
              <a:extLst>
                <a:ext uri="{FF2B5EF4-FFF2-40B4-BE49-F238E27FC236}">
                  <a16:creationId xmlns:a16="http://schemas.microsoft.com/office/drawing/2014/main" id="{BE7A9DFB-35DB-4E7A-B92C-89376C2A3930}"/>
                </a:ext>
              </a:extLst>
            </p:cNvPr>
            <p:cNvSpPr>
              <a:spLocks/>
            </p:cNvSpPr>
            <p:nvPr/>
          </p:nvSpPr>
          <p:spPr bwMode="auto">
            <a:xfrm>
              <a:off x="5473534"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5" name="Freeform 319">
              <a:extLst>
                <a:ext uri="{FF2B5EF4-FFF2-40B4-BE49-F238E27FC236}">
                  <a16:creationId xmlns:a16="http://schemas.microsoft.com/office/drawing/2014/main" id="{856B710C-2901-402A-847C-EB66D704A52B}"/>
                </a:ext>
              </a:extLst>
            </p:cNvPr>
            <p:cNvSpPr>
              <a:spLocks/>
            </p:cNvSpPr>
            <p:nvPr/>
          </p:nvSpPr>
          <p:spPr bwMode="auto">
            <a:xfrm>
              <a:off x="5259383" y="3195771"/>
              <a:ext cx="385029" cy="400889"/>
            </a:xfrm>
            <a:custGeom>
              <a:avLst/>
              <a:gdLst>
                <a:gd name="T0" fmla="*/ 1908 w 1910"/>
                <a:gd name="T1" fmla="*/ 1003 h 1908"/>
                <a:gd name="T2" fmla="*/ 1880 w 1910"/>
                <a:gd name="T3" fmla="*/ 1193 h 1908"/>
                <a:gd name="T4" fmla="*/ 1815 w 1910"/>
                <a:gd name="T5" fmla="*/ 1367 h 1908"/>
                <a:gd name="T6" fmla="*/ 1720 w 1910"/>
                <a:gd name="T7" fmla="*/ 1525 h 1908"/>
                <a:gd name="T8" fmla="*/ 1596 w 1910"/>
                <a:gd name="T9" fmla="*/ 1660 h 1908"/>
                <a:gd name="T10" fmla="*/ 1449 w 1910"/>
                <a:gd name="T11" fmla="*/ 1770 h 1908"/>
                <a:gd name="T12" fmla="*/ 1284 w 1910"/>
                <a:gd name="T13" fmla="*/ 1850 h 1908"/>
                <a:gd name="T14" fmla="*/ 1099 w 1910"/>
                <a:gd name="T15" fmla="*/ 1898 h 1908"/>
                <a:gd name="T16" fmla="*/ 954 w 1910"/>
                <a:gd name="T17" fmla="*/ 1908 h 1908"/>
                <a:gd name="T18" fmla="*/ 809 w 1910"/>
                <a:gd name="T19" fmla="*/ 1898 h 1908"/>
                <a:gd name="T20" fmla="*/ 626 w 1910"/>
                <a:gd name="T21" fmla="*/ 1850 h 1908"/>
                <a:gd name="T22" fmla="*/ 459 w 1910"/>
                <a:gd name="T23" fmla="*/ 1770 h 1908"/>
                <a:gd name="T24" fmla="*/ 312 w 1910"/>
                <a:gd name="T25" fmla="*/ 1660 h 1908"/>
                <a:gd name="T26" fmla="*/ 190 w 1910"/>
                <a:gd name="T27" fmla="*/ 1525 h 1908"/>
                <a:gd name="T28" fmla="*/ 93 w 1910"/>
                <a:gd name="T29" fmla="*/ 1367 h 1908"/>
                <a:gd name="T30" fmla="*/ 30 w 1910"/>
                <a:gd name="T31" fmla="*/ 1193 h 1908"/>
                <a:gd name="T32" fmla="*/ 1 w 1910"/>
                <a:gd name="T33" fmla="*/ 1003 h 1908"/>
                <a:gd name="T34" fmla="*/ 1 w 1910"/>
                <a:gd name="T35" fmla="*/ 905 h 1908"/>
                <a:gd name="T36" fmla="*/ 30 w 1910"/>
                <a:gd name="T37" fmla="*/ 715 h 1908"/>
                <a:gd name="T38" fmla="*/ 93 w 1910"/>
                <a:gd name="T39" fmla="*/ 539 h 1908"/>
                <a:gd name="T40" fmla="*/ 190 w 1910"/>
                <a:gd name="T41" fmla="*/ 383 h 1908"/>
                <a:gd name="T42" fmla="*/ 312 w 1910"/>
                <a:gd name="T43" fmla="*/ 247 h 1908"/>
                <a:gd name="T44" fmla="*/ 459 w 1910"/>
                <a:gd name="T45" fmla="*/ 137 h 1908"/>
                <a:gd name="T46" fmla="*/ 626 w 1910"/>
                <a:gd name="T47" fmla="*/ 57 h 1908"/>
                <a:gd name="T48" fmla="*/ 809 w 1910"/>
                <a:gd name="T49" fmla="*/ 10 h 1908"/>
                <a:gd name="T50" fmla="*/ 954 w 1910"/>
                <a:gd name="T51" fmla="*/ 0 h 1908"/>
                <a:gd name="T52" fmla="*/ 1099 w 1910"/>
                <a:gd name="T53" fmla="*/ 10 h 1908"/>
                <a:gd name="T54" fmla="*/ 1284 w 1910"/>
                <a:gd name="T55" fmla="*/ 57 h 1908"/>
                <a:gd name="T56" fmla="*/ 1449 w 1910"/>
                <a:gd name="T57" fmla="*/ 137 h 1908"/>
                <a:gd name="T58" fmla="*/ 1596 w 1910"/>
                <a:gd name="T59" fmla="*/ 247 h 1908"/>
                <a:gd name="T60" fmla="*/ 1720 w 1910"/>
                <a:gd name="T61" fmla="*/ 383 h 1908"/>
                <a:gd name="T62" fmla="*/ 1815 w 1910"/>
                <a:gd name="T63" fmla="*/ 539 h 1908"/>
                <a:gd name="T64" fmla="*/ 1880 w 1910"/>
                <a:gd name="T65" fmla="*/ 715 h 1908"/>
                <a:gd name="T66" fmla="*/ 1908 w 1910"/>
                <a:gd name="T67" fmla="*/ 905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10" h="1908">
                  <a:moveTo>
                    <a:pt x="1910" y="954"/>
                  </a:moveTo>
                  <a:lnTo>
                    <a:pt x="1908" y="1003"/>
                  </a:lnTo>
                  <a:lnTo>
                    <a:pt x="1898" y="1099"/>
                  </a:lnTo>
                  <a:lnTo>
                    <a:pt x="1880" y="1193"/>
                  </a:lnTo>
                  <a:lnTo>
                    <a:pt x="1852" y="1282"/>
                  </a:lnTo>
                  <a:lnTo>
                    <a:pt x="1815" y="1367"/>
                  </a:lnTo>
                  <a:lnTo>
                    <a:pt x="1772" y="1449"/>
                  </a:lnTo>
                  <a:lnTo>
                    <a:pt x="1720" y="1525"/>
                  </a:lnTo>
                  <a:lnTo>
                    <a:pt x="1661" y="1595"/>
                  </a:lnTo>
                  <a:lnTo>
                    <a:pt x="1596" y="1660"/>
                  </a:lnTo>
                  <a:lnTo>
                    <a:pt x="1526" y="1718"/>
                  </a:lnTo>
                  <a:lnTo>
                    <a:pt x="1449" y="1770"/>
                  </a:lnTo>
                  <a:lnTo>
                    <a:pt x="1369" y="1814"/>
                  </a:lnTo>
                  <a:lnTo>
                    <a:pt x="1284" y="1850"/>
                  </a:lnTo>
                  <a:lnTo>
                    <a:pt x="1193" y="1877"/>
                  </a:lnTo>
                  <a:lnTo>
                    <a:pt x="1099" y="1898"/>
                  </a:lnTo>
                  <a:lnTo>
                    <a:pt x="1004" y="1906"/>
                  </a:lnTo>
                  <a:lnTo>
                    <a:pt x="954" y="1908"/>
                  </a:lnTo>
                  <a:lnTo>
                    <a:pt x="905" y="1906"/>
                  </a:lnTo>
                  <a:lnTo>
                    <a:pt x="809" y="1898"/>
                  </a:lnTo>
                  <a:lnTo>
                    <a:pt x="717" y="1877"/>
                  </a:lnTo>
                  <a:lnTo>
                    <a:pt x="626" y="1850"/>
                  </a:lnTo>
                  <a:lnTo>
                    <a:pt x="541" y="1814"/>
                  </a:lnTo>
                  <a:lnTo>
                    <a:pt x="459" y="1770"/>
                  </a:lnTo>
                  <a:lnTo>
                    <a:pt x="383" y="1718"/>
                  </a:lnTo>
                  <a:lnTo>
                    <a:pt x="312" y="1660"/>
                  </a:lnTo>
                  <a:lnTo>
                    <a:pt x="247" y="1595"/>
                  </a:lnTo>
                  <a:lnTo>
                    <a:pt x="190" y="1525"/>
                  </a:lnTo>
                  <a:lnTo>
                    <a:pt x="138" y="1449"/>
                  </a:lnTo>
                  <a:lnTo>
                    <a:pt x="93" y="1367"/>
                  </a:lnTo>
                  <a:lnTo>
                    <a:pt x="57" y="1282"/>
                  </a:lnTo>
                  <a:lnTo>
                    <a:pt x="30" y="1193"/>
                  </a:lnTo>
                  <a:lnTo>
                    <a:pt x="11" y="1099"/>
                  </a:lnTo>
                  <a:lnTo>
                    <a:pt x="1" y="1003"/>
                  </a:lnTo>
                  <a:lnTo>
                    <a:pt x="0" y="954"/>
                  </a:lnTo>
                  <a:lnTo>
                    <a:pt x="1" y="905"/>
                  </a:lnTo>
                  <a:lnTo>
                    <a:pt x="11" y="808"/>
                  </a:lnTo>
                  <a:lnTo>
                    <a:pt x="30" y="715"/>
                  </a:lnTo>
                  <a:lnTo>
                    <a:pt x="57" y="626"/>
                  </a:lnTo>
                  <a:lnTo>
                    <a:pt x="93" y="539"/>
                  </a:lnTo>
                  <a:lnTo>
                    <a:pt x="138" y="459"/>
                  </a:lnTo>
                  <a:lnTo>
                    <a:pt x="190" y="383"/>
                  </a:lnTo>
                  <a:lnTo>
                    <a:pt x="247" y="312"/>
                  </a:lnTo>
                  <a:lnTo>
                    <a:pt x="312" y="247"/>
                  </a:lnTo>
                  <a:lnTo>
                    <a:pt x="383" y="188"/>
                  </a:lnTo>
                  <a:lnTo>
                    <a:pt x="459" y="137"/>
                  </a:lnTo>
                  <a:lnTo>
                    <a:pt x="541" y="93"/>
                  </a:lnTo>
                  <a:lnTo>
                    <a:pt x="626" y="57"/>
                  </a:lnTo>
                  <a:lnTo>
                    <a:pt x="717" y="29"/>
                  </a:lnTo>
                  <a:lnTo>
                    <a:pt x="809" y="10"/>
                  </a:lnTo>
                  <a:lnTo>
                    <a:pt x="905" y="0"/>
                  </a:lnTo>
                  <a:lnTo>
                    <a:pt x="954" y="0"/>
                  </a:lnTo>
                  <a:lnTo>
                    <a:pt x="1004" y="0"/>
                  </a:lnTo>
                  <a:lnTo>
                    <a:pt x="1099" y="10"/>
                  </a:lnTo>
                  <a:lnTo>
                    <a:pt x="1193" y="29"/>
                  </a:lnTo>
                  <a:lnTo>
                    <a:pt x="1284" y="57"/>
                  </a:lnTo>
                  <a:lnTo>
                    <a:pt x="1369" y="93"/>
                  </a:lnTo>
                  <a:lnTo>
                    <a:pt x="1449" y="137"/>
                  </a:lnTo>
                  <a:lnTo>
                    <a:pt x="1526" y="188"/>
                  </a:lnTo>
                  <a:lnTo>
                    <a:pt x="1596" y="247"/>
                  </a:lnTo>
                  <a:lnTo>
                    <a:pt x="1661" y="312"/>
                  </a:lnTo>
                  <a:lnTo>
                    <a:pt x="1720" y="383"/>
                  </a:lnTo>
                  <a:lnTo>
                    <a:pt x="1772" y="459"/>
                  </a:lnTo>
                  <a:lnTo>
                    <a:pt x="1815" y="539"/>
                  </a:lnTo>
                  <a:lnTo>
                    <a:pt x="1852" y="626"/>
                  </a:lnTo>
                  <a:lnTo>
                    <a:pt x="1880" y="715"/>
                  </a:lnTo>
                  <a:lnTo>
                    <a:pt x="1898" y="808"/>
                  </a:lnTo>
                  <a:lnTo>
                    <a:pt x="1908" y="905"/>
                  </a:lnTo>
                  <a:lnTo>
                    <a:pt x="1910" y="954"/>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6" name="Freeform 320">
              <a:extLst>
                <a:ext uri="{FF2B5EF4-FFF2-40B4-BE49-F238E27FC236}">
                  <a16:creationId xmlns:a16="http://schemas.microsoft.com/office/drawing/2014/main" id="{D319FE19-7176-4C4E-B5B0-68340E846731}"/>
                </a:ext>
              </a:extLst>
            </p:cNvPr>
            <p:cNvSpPr>
              <a:spLocks/>
            </p:cNvSpPr>
            <p:nvPr/>
          </p:nvSpPr>
          <p:spPr bwMode="auto">
            <a:xfrm>
              <a:off x="5312052" y="3250610"/>
              <a:ext cx="279691" cy="291212"/>
            </a:xfrm>
            <a:custGeom>
              <a:avLst/>
              <a:gdLst>
                <a:gd name="T0" fmla="*/ 1386 w 1386"/>
                <a:gd name="T1" fmla="*/ 694 h 1386"/>
                <a:gd name="T2" fmla="*/ 1383 w 1386"/>
                <a:gd name="T3" fmla="*/ 764 h 1386"/>
                <a:gd name="T4" fmla="*/ 1356 w 1386"/>
                <a:gd name="T5" fmla="*/ 900 h 1386"/>
                <a:gd name="T6" fmla="*/ 1304 w 1386"/>
                <a:gd name="T7" fmla="*/ 1025 h 1386"/>
                <a:gd name="T8" fmla="*/ 1229 w 1386"/>
                <a:gd name="T9" fmla="*/ 1136 h 1386"/>
                <a:gd name="T10" fmla="*/ 1134 w 1386"/>
                <a:gd name="T11" fmla="*/ 1229 h 1386"/>
                <a:gd name="T12" fmla="*/ 1023 w 1386"/>
                <a:gd name="T13" fmla="*/ 1304 h 1386"/>
                <a:gd name="T14" fmla="*/ 899 w 1386"/>
                <a:gd name="T15" fmla="*/ 1356 h 1386"/>
                <a:gd name="T16" fmla="*/ 764 w 1386"/>
                <a:gd name="T17" fmla="*/ 1384 h 1386"/>
                <a:gd name="T18" fmla="*/ 692 w 1386"/>
                <a:gd name="T19" fmla="*/ 1386 h 1386"/>
                <a:gd name="T20" fmla="*/ 621 w 1386"/>
                <a:gd name="T21" fmla="*/ 1384 h 1386"/>
                <a:gd name="T22" fmla="*/ 486 w 1386"/>
                <a:gd name="T23" fmla="*/ 1356 h 1386"/>
                <a:gd name="T24" fmla="*/ 361 w 1386"/>
                <a:gd name="T25" fmla="*/ 1304 h 1386"/>
                <a:gd name="T26" fmla="*/ 252 w 1386"/>
                <a:gd name="T27" fmla="*/ 1229 h 1386"/>
                <a:gd name="T28" fmla="*/ 157 w 1386"/>
                <a:gd name="T29" fmla="*/ 1136 h 1386"/>
                <a:gd name="T30" fmla="*/ 82 w 1386"/>
                <a:gd name="T31" fmla="*/ 1025 h 1386"/>
                <a:gd name="T32" fmla="*/ 30 w 1386"/>
                <a:gd name="T33" fmla="*/ 900 h 1386"/>
                <a:gd name="T34" fmla="*/ 1 w 1386"/>
                <a:gd name="T35" fmla="*/ 764 h 1386"/>
                <a:gd name="T36" fmla="*/ 0 w 1386"/>
                <a:gd name="T37" fmla="*/ 694 h 1386"/>
                <a:gd name="T38" fmla="*/ 1 w 1386"/>
                <a:gd name="T39" fmla="*/ 622 h 1386"/>
                <a:gd name="T40" fmla="*/ 30 w 1386"/>
                <a:gd name="T41" fmla="*/ 487 h 1386"/>
                <a:gd name="T42" fmla="*/ 82 w 1386"/>
                <a:gd name="T43" fmla="*/ 363 h 1386"/>
                <a:gd name="T44" fmla="*/ 157 w 1386"/>
                <a:gd name="T45" fmla="*/ 252 h 1386"/>
                <a:gd name="T46" fmla="*/ 252 w 1386"/>
                <a:gd name="T47" fmla="*/ 159 h 1386"/>
                <a:gd name="T48" fmla="*/ 361 w 1386"/>
                <a:gd name="T49" fmla="*/ 84 h 1386"/>
                <a:gd name="T50" fmla="*/ 486 w 1386"/>
                <a:gd name="T51" fmla="*/ 31 h 1386"/>
                <a:gd name="T52" fmla="*/ 621 w 1386"/>
                <a:gd name="T53" fmla="*/ 3 h 1386"/>
                <a:gd name="T54" fmla="*/ 692 w 1386"/>
                <a:gd name="T55" fmla="*/ 0 h 1386"/>
                <a:gd name="T56" fmla="*/ 764 w 1386"/>
                <a:gd name="T57" fmla="*/ 3 h 1386"/>
                <a:gd name="T58" fmla="*/ 899 w 1386"/>
                <a:gd name="T59" fmla="*/ 31 h 1386"/>
                <a:gd name="T60" fmla="*/ 1023 w 1386"/>
                <a:gd name="T61" fmla="*/ 84 h 1386"/>
                <a:gd name="T62" fmla="*/ 1134 w 1386"/>
                <a:gd name="T63" fmla="*/ 159 h 1386"/>
                <a:gd name="T64" fmla="*/ 1229 w 1386"/>
                <a:gd name="T65" fmla="*/ 252 h 1386"/>
                <a:gd name="T66" fmla="*/ 1304 w 1386"/>
                <a:gd name="T67" fmla="*/ 363 h 1386"/>
                <a:gd name="T68" fmla="*/ 1356 w 1386"/>
                <a:gd name="T69" fmla="*/ 487 h 1386"/>
                <a:gd name="T70" fmla="*/ 1383 w 1386"/>
                <a:gd name="T71" fmla="*/ 622 h 1386"/>
                <a:gd name="T72" fmla="*/ 1386 w 1386"/>
                <a:gd name="T73" fmla="*/ 694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6" h="1386">
                  <a:moveTo>
                    <a:pt x="1386" y="694"/>
                  </a:moveTo>
                  <a:lnTo>
                    <a:pt x="1383" y="764"/>
                  </a:lnTo>
                  <a:lnTo>
                    <a:pt x="1356" y="900"/>
                  </a:lnTo>
                  <a:lnTo>
                    <a:pt x="1304" y="1025"/>
                  </a:lnTo>
                  <a:lnTo>
                    <a:pt x="1229" y="1136"/>
                  </a:lnTo>
                  <a:lnTo>
                    <a:pt x="1134" y="1229"/>
                  </a:lnTo>
                  <a:lnTo>
                    <a:pt x="1023" y="1304"/>
                  </a:lnTo>
                  <a:lnTo>
                    <a:pt x="899" y="1356"/>
                  </a:lnTo>
                  <a:lnTo>
                    <a:pt x="764" y="1384"/>
                  </a:lnTo>
                  <a:lnTo>
                    <a:pt x="692" y="1386"/>
                  </a:lnTo>
                  <a:lnTo>
                    <a:pt x="621" y="1384"/>
                  </a:lnTo>
                  <a:lnTo>
                    <a:pt x="486" y="1356"/>
                  </a:lnTo>
                  <a:lnTo>
                    <a:pt x="361" y="1304"/>
                  </a:lnTo>
                  <a:lnTo>
                    <a:pt x="252" y="1229"/>
                  </a:lnTo>
                  <a:lnTo>
                    <a:pt x="157" y="1136"/>
                  </a:lnTo>
                  <a:lnTo>
                    <a:pt x="82" y="1025"/>
                  </a:lnTo>
                  <a:lnTo>
                    <a:pt x="30" y="900"/>
                  </a:lnTo>
                  <a:lnTo>
                    <a:pt x="1" y="764"/>
                  </a:lnTo>
                  <a:lnTo>
                    <a:pt x="0" y="694"/>
                  </a:lnTo>
                  <a:lnTo>
                    <a:pt x="1" y="622"/>
                  </a:lnTo>
                  <a:lnTo>
                    <a:pt x="30" y="487"/>
                  </a:lnTo>
                  <a:lnTo>
                    <a:pt x="82" y="363"/>
                  </a:lnTo>
                  <a:lnTo>
                    <a:pt x="157" y="252"/>
                  </a:lnTo>
                  <a:lnTo>
                    <a:pt x="252" y="159"/>
                  </a:lnTo>
                  <a:lnTo>
                    <a:pt x="361" y="84"/>
                  </a:lnTo>
                  <a:lnTo>
                    <a:pt x="486" y="31"/>
                  </a:lnTo>
                  <a:lnTo>
                    <a:pt x="621" y="3"/>
                  </a:lnTo>
                  <a:lnTo>
                    <a:pt x="692" y="0"/>
                  </a:lnTo>
                  <a:lnTo>
                    <a:pt x="764" y="3"/>
                  </a:lnTo>
                  <a:lnTo>
                    <a:pt x="899" y="31"/>
                  </a:lnTo>
                  <a:lnTo>
                    <a:pt x="1023" y="84"/>
                  </a:lnTo>
                  <a:lnTo>
                    <a:pt x="1134" y="159"/>
                  </a:lnTo>
                  <a:lnTo>
                    <a:pt x="1229" y="252"/>
                  </a:lnTo>
                  <a:lnTo>
                    <a:pt x="1304" y="363"/>
                  </a:lnTo>
                  <a:lnTo>
                    <a:pt x="1356" y="487"/>
                  </a:lnTo>
                  <a:lnTo>
                    <a:pt x="1383" y="622"/>
                  </a:lnTo>
                  <a:lnTo>
                    <a:pt x="1386" y="69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r>
                <a:rPr lang="en-US" sz="500" b="1">
                  <a:solidFill>
                    <a:srgbClr val="1F4E79"/>
                  </a:solidFill>
                </a:rPr>
                <a:t>INPS</a:t>
              </a:r>
            </a:p>
          </p:txBody>
        </p:sp>
      </p:grpSp>
    </p:spTree>
    <p:extLst>
      <p:ext uri="{BB962C8B-B14F-4D97-AF65-F5344CB8AC3E}">
        <p14:creationId xmlns:p14="http://schemas.microsoft.com/office/powerpoint/2010/main" val="2187330005"/>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2192000" cy="6858001"/>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000">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cxnSp>
        <p:nvCxnSpPr>
          <p:cNvPr id="9" name="Straight Connector 8"/>
          <p:cNvCxnSpPr/>
          <p:nvPr userDrawn="1"/>
        </p:nvCxnSpPr>
        <p:spPr>
          <a:xfrm flipH="1">
            <a:off x="0" y="1100343"/>
            <a:ext cx="12192000" cy="1"/>
          </a:xfrm>
          <a:prstGeom prst="line">
            <a:avLst/>
          </a:prstGeom>
          <a:ln w="57150">
            <a:solidFill>
              <a:srgbClr val="5B9BD5"/>
            </a:solidFill>
          </a:ln>
        </p:spPr>
        <p:style>
          <a:lnRef idx="1">
            <a:schemeClr val="accent1"/>
          </a:lnRef>
          <a:fillRef idx="0">
            <a:schemeClr val="accent1"/>
          </a:fillRef>
          <a:effectRef idx="0">
            <a:schemeClr val="accent1"/>
          </a:effectRef>
          <a:fontRef idx="minor">
            <a:schemeClr val="tx1"/>
          </a:fontRef>
        </p:style>
      </p:cxn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normAutofit/>
          </a:bodyPr>
          <a:lstStyle>
            <a:lvl1pPr marL="0" indent="0" algn="l">
              <a:buNone/>
              <a:defRPr sz="4400" b="1">
                <a:solidFill>
                  <a:schemeClr val="bg1"/>
                </a:solidFill>
              </a:defRPr>
            </a:lvl1pPr>
          </a:lstStyle>
          <a:p>
            <a:pPr lvl="0"/>
            <a:endParaRPr lang="it-IT"/>
          </a:p>
        </p:txBody>
      </p: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ctr">
            <a:noAutofit/>
          </a:bodyPr>
          <a:lstStyle>
            <a:lvl1pPr>
              <a:lnSpc>
                <a:spcPct val="100000"/>
              </a:lnSpc>
              <a:defRPr sz="3200">
                <a:solidFill>
                  <a:schemeClr val="bg1"/>
                </a:solidFill>
                <a:latin typeface="+mn-lt"/>
              </a:defRPr>
            </a:lvl1pPr>
          </a:lstStyle>
          <a:p>
            <a:r>
              <a:rPr lang="en-US"/>
              <a:t>Click to edit Master title style</a:t>
            </a:r>
            <a:endParaRPr lang="it-IT"/>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spTree>
    <p:extLst>
      <p:ext uri="{BB962C8B-B14F-4D97-AF65-F5344CB8AC3E}">
        <p14:creationId xmlns:p14="http://schemas.microsoft.com/office/powerpoint/2010/main" val="563593352"/>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cxnSp>
        <p:nvCxnSpPr>
          <p:cNvPr id="9" name="Straight Connector 8"/>
          <p:cNvCxnSpPr/>
          <p:nvPr userDrawn="1"/>
        </p:nvCxnSpPr>
        <p:spPr>
          <a:xfrm flipH="1">
            <a:off x="0" y="1100343"/>
            <a:ext cx="12192000" cy="1"/>
          </a:xfrm>
          <a:prstGeom prst="line">
            <a:avLst/>
          </a:prstGeom>
          <a:ln w="57150">
            <a:solidFill>
              <a:srgbClr val="5B9BD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t">
            <a:noAutofit/>
          </a:bodyPr>
          <a:lstStyle>
            <a:lvl1pPr>
              <a:lnSpc>
                <a:spcPct val="100000"/>
              </a:lnSpc>
              <a:defRPr sz="2000">
                <a:solidFill>
                  <a:srgbClr val="5B9BD5"/>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grpSp>
        <p:nvGrpSpPr>
          <p:cNvPr id="11" name="Group 10">
            <a:extLst>
              <a:ext uri="{FF2B5EF4-FFF2-40B4-BE49-F238E27FC236}">
                <a16:creationId xmlns:a16="http://schemas.microsoft.com/office/drawing/2014/main" id="{43EB68B9-DE46-4C56-A8B3-6B59CE404864}"/>
              </a:ext>
            </a:extLst>
          </p:cNvPr>
          <p:cNvGrpSpPr>
            <a:grpSpLocks noChangeAspect="1"/>
          </p:cNvGrpSpPr>
          <p:nvPr userDrawn="1"/>
        </p:nvGrpSpPr>
        <p:grpSpPr>
          <a:xfrm>
            <a:off x="11192120" y="54901"/>
            <a:ext cx="972172" cy="972000"/>
            <a:chOff x="5018279" y="2951834"/>
            <a:chExt cx="887662" cy="887504"/>
          </a:xfrm>
        </p:grpSpPr>
        <p:sp>
          <p:nvSpPr>
            <p:cNvPr id="12" name="Freeform 313">
              <a:extLst>
                <a:ext uri="{FF2B5EF4-FFF2-40B4-BE49-F238E27FC236}">
                  <a16:creationId xmlns:a16="http://schemas.microsoft.com/office/drawing/2014/main" id="{ABD7B2FA-A752-442F-9BC4-043E59783C8A}"/>
                </a:ext>
              </a:extLst>
            </p:cNvPr>
            <p:cNvSpPr>
              <a:spLocks/>
            </p:cNvSpPr>
            <p:nvPr/>
          </p:nvSpPr>
          <p:spPr bwMode="auto">
            <a:xfrm>
              <a:off x="5168574"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 name="Freeform 314">
              <a:extLst>
                <a:ext uri="{FF2B5EF4-FFF2-40B4-BE49-F238E27FC236}">
                  <a16:creationId xmlns:a16="http://schemas.microsoft.com/office/drawing/2014/main" id="{2E398B37-3797-4235-9B17-2002B8601EBD}"/>
                </a:ext>
              </a:extLst>
            </p:cNvPr>
            <p:cNvSpPr>
              <a:spLocks/>
            </p:cNvSpPr>
            <p:nvPr/>
          </p:nvSpPr>
          <p:spPr bwMode="auto">
            <a:xfrm>
              <a:off x="5473692"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0062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 name="Freeform 315">
              <a:extLst>
                <a:ext uri="{FF2B5EF4-FFF2-40B4-BE49-F238E27FC236}">
                  <a16:creationId xmlns:a16="http://schemas.microsoft.com/office/drawing/2014/main" id="{C1A5F80E-59BE-4B57-99B4-7C5FF350FBF5}"/>
                </a:ext>
              </a:extLst>
            </p:cNvPr>
            <p:cNvSpPr>
              <a:spLocks/>
            </p:cNvSpPr>
            <p:nvPr/>
          </p:nvSpPr>
          <p:spPr bwMode="auto">
            <a:xfrm>
              <a:off x="5168574"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 name="Freeform 316">
              <a:extLst>
                <a:ext uri="{FF2B5EF4-FFF2-40B4-BE49-F238E27FC236}">
                  <a16:creationId xmlns:a16="http://schemas.microsoft.com/office/drawing/2014/main" id="{4D921DAE-B50A-4121-B2B0-6F3825C6DEF0}"/>
                </a:ext>
              </a:extLst>
            </p:cNvPr>
            <p:cNvSpPr>
              <a:spLocks/>
            </p:cNvSpPr>
            <p:nvPr/>
          </p:nvSpPr>
          <p:spPr bwMode="auto">
            <a:xfrm>
              <a:off x="5473692"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 name="Freeform 317">
              <a:extLst>
                <a:ext uri="{FF2B5EF4-FFF2-40B4-BE49-F238E27FC236}">
                  <a16:creationId xmlns:a16="http://schemas.microsoft.com/office/drawing/2014/main" id="{DADBCFB4-6659-44B3-9B52-8FE8F7793F9C}"/>
                </a:ext>
              </a:extLst>
            </p:cNvPr>
            <p:cNvSpPr>
              <a:spLocks/>
            </p:cNvSpPr>
            <p:nvPr/>
          </p:nvSpPr>
          <p:spPr bwMode="auto">
            <a:xfrm>
              <a:off x="5626250"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0082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 name="Freeform 318">
              <a:extLst>
                <a:ext uri="{FF2B5EF4-FFF2-40B4-BE49-F238E27FC236}">
                  <a16:creationId xmlns:a16="http://schemas.microsoft.com/office/drawing/2014/main" id="{769E2FED-71F5-4121-B86A-8446EF7019E9}"/>
                </a:ext>
              </a:extLst>
            </p:cNvPr>
            <p:cNvSpPr>
              <a:spLocks/>
            </p:cNvSpPr>
            <p:nvPr/>
          </p:nvSpPr>
          <p:spPr bwMode="auto">
            <a:xfrm>
              <a:off x="5018437"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8" name="TextBox 17">
              <a:extLst>
                <a:ext uri="{FF2B5EF4-FFF2-40B4-BE49-F238E27FC236}">
                  <a16:creationId xmlns:a16="http://schemas.microsoft.com/office/drawing/2014/main" id="{E4EDCEB9-2393-4941-88E3-150C7E89A124}"/>
                </a:ext>
              </a:extLst>
            </p:cNvPr>
            <p:cNvSpPr txBox="1"/>
            <p:nvPr/>
          </p:nvSpPr>
          <p:spPr>
            <a:xfrm>
              <a:off x="5484810"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01</a:t>
              </a:r>
            </a:p>
          </p:txBody>
        </p:sp>
        <p:sp>
          <p:nvSpPr>
            <p:cNvPr id="19" name="TextBox 18">
              <a:extLst>
                <a:ext uri="{FF2B5EF4-FFF2-40B4-BE49-F238E27FC236}">
                  <a16:creationId xmlns:a16="http://schemas.microsoft.com/office/drawing/2014/main" id="{9AC6F8FD-9EE3-423D-9593-B07104A03E7F}"/>
                </a:ext>
              </a:extLst>
            </p:cNvPr>
            <p:cNvSpPr txBox="1"/>
            <p:nvPr/>
          </p:nvSpPr>
          <p:spPr>
            <a:xfrm>
              <a:off x="5636550"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02</a:t>
              </a:r>
            </a:p>
          </p:txBody>
        </p:sp>
        <p:sp>
          <p:nvSpPr>
            <p:cNvPr id="20" name="TextBox 19">
              <a:extLst>
                <a:ext uri="{FF2B5EF4-FFF2-40B4-BE49-F238E27FC236}">
                  <a16:creationId xmlns:a16="http://schemas.microsoft.com/office/drawing/2014/main" id="{9F05A4D6-6D47-4B4B-8A9A-6D9F102DB56F}"/>
                </a:ext>
              </a:extLst>
            </p:cNvPr>
            <p:cNvSpPr txBox="1"/>
            <p:nvPr/>
          </p:nvSpPr>
          <p:spPr>
            <a:xfrm>
              <a:off x="5495469"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03</a:t>
              </a:r>
            </a:p>
          </p:txBody>
        </p:sp>
        <p:sp>
          <p:nvSpPr>
            <p:cNvPr id="21" name="TextBox 20">
              <a:extLst>
                <a:ext uri="{FF2B5EF4-FFF2-40B4-BE49-F238E27FC236}">
                  <a16:creationId xmlns:a16="http://schemas.microsoft.com/office/drawing/2014/main" id="{2E24ACDD-B4F9-47B3-BB91-3E7A7A02A927}"/>
                </a:ext>
              </a:extLst>
            </p:cNvPr>
            <p:cNvSpPr txBox="1"/>
            <p:nvPr/>
          </p:nvSpPr>
          <p:spPr>
            <a:xfrm>
              <a:off x="5170868"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04</a:t>
              </a:r>
            </a:p>
          </p:txBody>
        </p:sp>
        <p:sp>
          <p:nvSpPr>
            <p:cNvPr id="22" name="TextBox 21">
              <a:extLst>
                <a:ext uri="{FF2B5EF4-FFF2-40B4-BE49-F238E27FC236}">
                  <a16:creationId xmlns:a16="http://schemas.microsoft.com/office/drawing/2014/main" id="{A0995ECD-17EE-4097-80C1-DD1656722E03}"/>
                </a:ext>
              </a:extLst>
            </p:cNvPr>
            <p:cNvSpPr txBox="1"/>
            <p:nvPr/>
          </p:nvSpPr>
          <p:spPr>
            <a:xfrm>
              <a:off x="5020444"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05</a:t>
              </a:r>
            </a:p>
          </p:txBody>
        </p:sp>
        <p:sp>
          <p:nvSpPr>
            <p:cNvPr id="23" name="TextBox 22">
              <a:extLst>
                <a:ext uri="{FF2B5EF4-FFF2-40B4-BE49-F238E27FC236}">
                  <a16:creationId xmlns:a16="http://schemas.microsoft.com/office/drawing/2014/main" id="{0E98E4C9-7D1C-45F4-A903-0F2A7650CEE3}"/>
                </a:ext>
              </a:extLst>
            </p:cNvPr>
            <p:cNvSpPr txBox="1"/>
            <p:nvPr/>
          </p:nvSpPr>
          <p:spPr>
            <a:xfrm>
              <a:off x="5172461"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06</a:t>
              </a:r>
            </a:p>
          </p:txBody>
        </p:sp>
        <p:pic>
          <p:nvPicPr>
            <p:cNvPr id="24" name="Graphic 23" descr="Fire">
              <a:extLst>
                <a:ext uri="{FF2B5EF4-FFF2-40B4-BE49-F238E27FC236}">
                  <a16:creationId xmlns:a16="http://schemas.microsoft.com/office/drawing/2014/main" id="{133CAAF4-8056-485E-A75F-5CF8F50CFFF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561395" y="3554453"/>
              <a:ext cx="129710" cy="129710"/>
            </a:xfrm>
            <a:prstGeom prst="rect">
              <a:avLst/>
            </a:prstGeom>
          </p:spPr>
        </p:pic>
        <p:pic>
          <p:nvPicPr>
            <p:cNvPr id="25" name="Graphic 24" descr="Rocket">
              <a:extLst>
                <a:ext uri="{FF2B5EF4-FFF2-40B4-BE49-F238E27FC236}">
                  <a16:creationId xmlns:a16="http://schemas.microsoft.com/office/drawing/2014/main" id="{7BB77CCA-0FC0-4CFF-8082-F55555D9685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092854" y="3406177"/>
              <a:ext cx="129710" cy="129710"/>
            </a:xfrm>
            <a:prstGeom prst="rect">
              <a:avLst/>
            </a:prstGeom>
          </p:spPr>
        </p:pic>
        <p:pic>
          <p:nvPicPr>
            <p:cNvPr id="26" name="Graphic 25" descr="Lightbulb">
              <a:extLst>
                <a:ext uri="{FF2B5EF4-FFF2-40B4-BE49-F238E27FC236}">
                  <a16:creationId xmlns:a16="http://schemas.microsoft.com/office/drawing/2014/main" id="{8D01A190-41E4-42CC-A22F-BDAF9F2971D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245388" y="3111600"/>
              <a:ext cx="130213" cy="130213"/>
            </a:xfrm>
            <a:prstGeom prst="rect">
              <a:avLst/>
            </a:prstGeom>
          </p:spPr>
        </p:pic>
        <p:pic>
          <p:nvPicPr>
            <p:cNvPr id="27" name="Graphic 26" descr="Group of men">
              <a:extLst>
                <a:ext uri="{FF2B5EF4-FFF2-40B4-BE49-F238E27FC236}">
                  <a16:creationId xmlns:a16="http://schemas.microsoft.com/office/drawing/2014/main" id="{91CB67EA-57A5-496E-AEA8-68C6732F91EE}"/>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5563619" y="3115594"/>
              <a:ext cx="129511" cy="129511"/>
            </a:xfrm>
            <a:prstGeom prst="rect">
              <a:avLst/>
            </a:prstGeom>
          </p:spPr>
        </p:pic>
        <p:pic>
          <p:nvPicPr>
            <p:cNvPr id="28" name="Graphic 27" descr="Workflow">
              <a:extLst>
                <a:ext uri="{FF2B5EF4-FFF2-40B4-BE49-F238E27FC236}">
                  <a16:creationId xmlns:a16="http://schemas.microsoft.com/office/drawing/2014/main" id="{20F31989-EB34-45D1-853A-31171C4647B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5704945" y="3406376"/>
              <a:ext cx="129511" cy="129511"/>
            </a:xfrm>
            <a:prstGeom prst="rect">
              <a:avLst/>
            </a:prstGeom>
          </p:spPr>
        </p:pic>
        <p:pic>
          <p:nvPicPr>
            <p:cNvPr id="29" name="Graphic 28" descr="Social network">
              <a:extLst>
                <a:ext uri="{FF2B5EF4-FFF2-40B4-BE49-F238E27FC236}">
                  <a16:creationId xmlns:a16="http://schemas.microsoft.com/office/drawing/2014/main" id="{87B1DF79-8DB0-40B2-9764-2E7CE046498C}"/>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5236380" y="3556588"/>
              <a:ext cx="129511" cy="129511"/>
            </a:xfrm>
            <a:prstGeom prst="rect">
              <a:avLst/>
            </a:prstGeom>
          </p:spPr>
        </p:pic>
        <p:sp>
          <p:nvSpPr>
            <p:cNvPr id="30" name="Freeform 317">
              <a:extLst>
                <a:ext uri="{FF2B5EF4-FFF2-40B4-BE49-F238E27FC236}">
                  <a16:creationId xmlns:a16="http://schemas.microsoft.com/office/drawing/2014/main" id="{D961E35F-4540-487C-8209-92BCF7083B74}"/>
                </a:ext>
              </a:extLst>
            </p:cNvPr>
            <p:cNvSpPr>
              <a:spLocks/>
            </p:cNvSpPr>
            <p:nvPr/>
          </p:nvSpPr>
          <p:spPr bwMode="auto">
            <a:xfrm>
              <a:off x="5626092"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1" name="Freeform 315">
              <a:extLst>
                <a:ext uri="{FF2B5EF4-FFF2-40B4-BE49-F238E27FC236}">
                  <a16:creationId xmlns:a16="http://schemas.microsoft.com/office/drawing/2014/main" id="{15396585-2B62-4105-B7C3-A11A9790D8D7}"/>
                </a:ext>
              </a:extLst>
            </p:cNvPr>
            <p:cNvSpPr>
              <a:spLocks/>
            </p:cNvSpPr>
            <p:nvPr/>
          </p:nvSpPr>
          <p:spPr bwMode="auto">
            <a:xfrm>
              <a:off x="5168416"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2" name="Freeform 318">
              <a:extLst>
                <a:ext uri="{FF2B5EF4-FFF2-40B4-BE49-F238E27FC236}">
                  <a16:creationId xmlns:a16="http://schemas.microsoft.com/office/drawing/2014/main" id="{04918696-123C-4C5C-B7DC-BB2466CC10C8}"/>
                </a:ext>
              </a:extLst>
            </p:cNvPr>
            <p:cNvSpPr>
              <a:spLocks/>
            </p:cNvSpPr>
            <p:nvPr/>
          </p:nvSpPr>
          <p:spPr bwMode="auto">
            <a:xfrm>
              <a:off x="5018279"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3" name="Freeform 313">
              <a:extLst>
                <a:ext uri="{FF2B5EF4-FFF2-40B4-BE49-F238E27FC236}">
                  <a16:creationId xmlns:a16="http://schemas.microsoft.com/office/drawing/2014/main" id="{906E6D23-E7F7-4606-AC5B-1D376981AD9C}"/>
                </a:ext>
              </a:extLst>
            </p:cNvPr>
            <p:cNvSpPr>
              <a:spLocks/>
            </p:cNvSpPr>
            <p:nvPr/>
          </p:nvSpPr>
          <p:spPr bwMode="auto">
            <a:xfrm>
              <a:off x="5168416"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4" name="Freeform 314">
              <a:extLst>
                <a:ext uri="{FF2B5EF4-FFF2-40B4-BE49-F238E27FC236}">
                  <a16:creationId xmlns:a16="http://schemas.microsoft.com/office/drawing/2014/main" id="{8DDCE287-00C0-4A8A-A907-1400E487BF83}"/>
                </a:ext>
              </a:extLst>
            </p:cNvPr>
            <p:cNvSpPr>
              <a:spLocks/>
            </p:cNvSpPr>
            <p:nvPr/>
          </p:nvSpPr>
          <p:spPr bwMode="auto">
            <a:xfrm>
              <a:off x="5473534"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5" name="Freeform 319">
              <a:extLst>
                <a:ext uri="{FF2B5EF4-FFF2-40B4-BE49-F238E27FC236}">
                  <a16:creationId xmlns:a16="http://schemas.microsoft.com/office/drawing/2014/main" id="{A152497C-22F3-4FF3-BA01-42A1AB583CFB}"/>
                </a:ext>
              </a:extLst>
            </p:cNvPr>
            <p:cNvSpPr>
              <a:spLocks/>
            </p:cNvSpPr>
            <p:nvPr/>
          </p:nvSpPr>
          <p:spPr bwMode="auto">
            <a:xfrm>
              <a:off x="5259383" y="3195771"/>
              <a:ext cx="385029" cy="400889"/>
            </a:xfrm>
            <a:custGeom>
              <a:avLst/>
              <a:gdLst>
                <a:gd name="T0" fmla="*/ 1908 w 1910"/>
                <a:gd name="T1" fmla="*/ 1003 h 1908"/>
                <a:gd name="T2" fmla="*/ 1880 w 1910"/>
                <a:gd name="T3" fmla="*/ 1193 h 1908"/>
                <a:gd name="T4" fmla="*/ 1815 w 1910"/>
                <a:gd name="T5" fmla="*/ 1367 h 1908"/>
                <a:gd name="T6" fmla="*/ 1720 w 1910"/>
                <a:gd name="T7" fmla="*/ 1525 h 1908"/>
                <a:gd name="T8" fmla="*/ 1596 w 1910"/>
                <a:gd name="T9" fmla="*/ 1660 h 1908"/>
                <a:gd name="T10" fmla="*/ 1449 w 1910"/>
                <a:gd name="T11" fmla="*/ 1770 h 1908"/>
                <a:gd name="T12" fmla="*/ 1284 w 1910"/>
                <a:gd name="T13" fmla="*/ 1850 h 1908"/>
                <a:gd name="T14" fmla="*/ 1099 w 1910"/>
                <a:gd name="T15" fmla="*/ 1898 h 1908"/>
                <a:gd name="T16" fmla="*/ 954 w 1910"/>
                <a:gd name="T17" fmla="*/ 1908 h 1908"/>
                <a:gd name="T18" fmla="*/ 809 w 1910"/>
                <a:gd name="T19" fmla="*/ 1898 h 1908"/>
                <a:gd name="T20" fmla="*/ 626 w 1910"/>
                <a:gd name="T21" fmla="*/ 1850 h 1908"/>
                <a:gd name="T22" fmla="*/ 459 w 1910"/>
                <a:gd name="T23" fmla="*/ 1770 h 1908"/>
                <a:gd name="T24" fmla="*/ 312 w 1910"/>
                <a:gd name="T25" fmla="*/ 1660 h 1908"/>
                <a:gd name="T26" fmla="*/ 190 w 1910"/>
                <a:gd name="T27" fmla="*/ 1525 h 1908"/>
                <a:gd name="T28" fmla="*/ 93 w 1910"/>
                <a:gd name="T29" fmla="*/ 1367 h 1908"/>
                <a:gd name="T30" fmla="*/ 30 w 1910"/>
                <a:gd name="T31" fmla="*/ 1193 h 1908"/>
                <a:gd name="T32" fmla="*/ 1 w 1910"/>
                <a:gd name="T33" fmla="*/ 1003 h 1908"/>
                <a:gd name="T34" fmla="*/ 1 w 1910"/>
                <a:gd name="T35" fmla="*/ 905 h 1908"/>
                <a:gd name="T36" fmla="*/ 30 w 1910"/>
                <a:gd name="T37" fmla="*/ 715 h 1908"/>
                <a:gd name="T38" fmla="*/ 93 w 1910"/>
                <a:gd name="T39" fmla="*/ 539 h 1908"/>
                <a:gd name="T40" fmla="*/ 190 w 1910"/>
                <a:gd name="T41" fmla="*/ 383 h 1908"/>
                <a:gd name="T42" fmla="*/ 312 w 1910"/>
                <a:gd name="T43" fmla="*/ 247 h 1908"/>
                <a:gd name="T44" fmla="*/ 459 w 1910"/>
                <a:gd name="T45" fmla="*/ 137 h 1908"/>
                <a:gd name="T46" fmla="*/ 626 w 1910"/>
                <a:gd name="T47" fmla="*/ 57 h 1908"/>
                <a:gd name="T48" fmla="*/ 809 w 1910"/>
                <a:gd name="T49" fmla="*/ 10 h 1908"/>
                <a:gd name="T50" fmla="*/ 954 w 1910"/>
                <a:gd name="T51" fmla="*/ 0 h 1908"/>
                <a:gd name="T52" fmla="*/ 1099 w 1910"/>
                <a:gd name="T53" fmla="*/ 10 h 1908"/>
                <a:gd name="T54" fmla="*/ 1284 w 1910"/>
                <a:gd name="T55" fmla="*/ 57 h 1908"/>
                <a:gd name="T56" fmla="*/ 1449 w 1910"/>
                <a:gd name="T57" fmla="*/ 137 h 1908"/>
                <a:gd name="T58" fmla="*/ 1596 w 1910"/>
                <a:gd name="T59" fmla="*/ 247 h 1908"/>
                <a:gd name="T60" fmla="*/ 1720 w 1910"/>
                <a:gd name="T61" fmla="*/ 383 h 1908"/>
                <a:gd name="T62" fmla="*/ 1815 w 1910"/>
                <a:gd name="T63" fmla="*/ 539 h 1908"/>
                <a:gd name="T64" fmla="*/ 1880 w 1910"/>
                <a:gd name="T65" fmla="*/ 715 h 1908"/>
                <a:gd name="T66" fmla="*/ 1908 w 1910"/>
                <a:gd name="T67" fmla="*/ 905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10" h="1908">
                  <a:moveTo>
                    <a:pt x="1910" y="954"/>
                  </a:moveTo>
                  <a:lnTo>
                    <a:pt x="1908" y="1003"/>
                  </a:lnTo>
                  <a:lnTo>
                    <a:pt x="1898" y="1099"/>
                  </a:lnTo>
                  <a:lnTo>
                    <a:pt x="1880" y="1193"/>
                  </a:lnTo>
                  <a:lnTo>
                    <a:pt x="1852" y="1282"/>
                  </a:lnTo>
                  <a:lnTo>
                    <a:pt x="1815" y="1367"/>
                  </a:lnTo>
                  <a:lnTo>
                    <a:pt x="1772" y="1449"/>
                  </a:lnTo>
                  <a:lnTo>
                    <a:pt x="1720" y="1525"/>
                  </a:lnTo>
                  <a:lnTo>
                    <a:pt x="1661" y="1595"/>
                  </a:lnTo>
                  <a:lnTo>
                    <a:pt x="1596" y="1660"/>
                  </a:lnTo>
                  <a:lnTo>
                    <a:pt x="1526" y="1718"/>
                  </a:lnTo>
                  <a:lnTo>
                    <a:pt x="1449" y="1770"/>
                  </a:lnTo>
                  <a:lnTo>
                    <a:pt x="1369" y="1814"/>
                  </a:lnTo>
                  <a:lnTo>
                    <a:pt x="1284" y="1850"/>
                  </a:lnTo>
                  <a:lnTo>
                    <a:pt x="1193" y="1877"/>
                  </a:lnTo>
                  <a:lnTo>
                    <a:pt x="1099" y="1898"/>
                  </a:lnTo>
                  <a:lnTo>
                    <a:pt x="1004" y="1906"/>
                  </a:lnTo>
                  <a:lnTo>
                    <a:pt x="954" y="1908"/>
                  </a:lnTo>
                  <a:lnTo>
                    <a:pt x="905" y="1906"/>
                  </a:lnTo>
                  <a:lnTo>
                    <a:pt x="809" y="1898"/>
                  </a:lnTo>
                  <a:lnTo>
                    <a:pt x="717" y="1877"/>
                  </a:lnTo>
                  <a:lnTo>
                    <a:pt x="626" y="1850"/>
                  </a:lnTo>
                  <a:lnTo>
                    <a:pt x="541" y="1814"/>
                  </a:lnTo>
                  <a:lnTo>
                    <a:pt x="459" y="1770"/>
                  </a:lnTo>
                  <a:lnTo>
                    <a:pt x="383" y="1718"/>
                  </a:lnTo>
                  <a:lnTo>
                    <a:pt x="312" y="1660"/>
                  </a:lnTo>
                  <a:lnTo>
                    <a:pt x="247" y="1595"/>
                  </a:lnTo>
                  <a:lnTo>
                    <a:pt x="190" y="1525"/>
                  </a:lnTo>
                  <a:lnTo>
                    <a:pt x="138" y="1449"/>
                  </a:lnTo>
                  <a:lnTo>
                    <a:pt x="93" y="1367"/>
                  </a:lnTo>
                  <a:lnTo>
                    <a:pt x="57" y="1282"/>
                  </a:lnTo>
                  <a:lnTo>
                    <a:pt x="30" y="1193"/>
                  </a:lnTo>
                  <a:lnTo>
                    <a:pt x="11" y="1099"/>
                  </a:lnTo>
                  <a:lnTo>
                    <a:pt x="1" y="1003"/>
                  </a:lnTo>
                  <a:lnTo>
                    <a:pt x="0" y="954"/>
                  </a:lnTo>
                  <a:lnTo>
                    <a:pt x="1" y="905"/>
                  </a:lnTo>
                  <a:lnTo>
                    <a:pt x="11" y="808"/>
                  </a:lnTo>
                  <a:lnTo>
                    <a:pt x="30" y="715"/>
                  </a:lnTo>
                  <a:lnTo>
                    <a:pt x="57" y="626"/>
                  </a:lnTo>
                  <a:lnTo>
                    <a:pt x="93" y="539"/>
                  </a:lnTo>
                  <a:lnTo>
                    <a:pt x="138" y="459"/>
                  </a:lnTo>
                  <a:lnTo>
                    <a:pt x="190" y="383"/>
                  </a:lnTo>
                  <a:lnTo>
                    <a:pt x="247" y="312"/>
                  </a:lnTo>
                  <a:lnTo>
                    <a:pt x="312" y="247"/>
                  </a:lnTo>
                  <a:lnTo>
                    <a:pt x="383" y="188"/>
                  </a:lnTo>
                  <a:lnTo>
                    <a:pt x="459" y="137"/>
                  </a:lnTo>
                  <a:lnTo>
                    <a:pt x="541" y="93"/>
                  </a:lnTo>
                  <a:lnTo>
                    <a:pt x="626" y="57"/>
                  </a:lnTo>
                  <a:lnTo>
                    <a:pt x="717" y="29"/>
                  </a:lnTo>
                  <a:lnTo>
                    <a:pt x="809" y="10"/>
                  </a:lnTo>
                  <a:lnTo>
                    <a:pt x="905" y="0"/>
                  </a:lnTo>
                  <a:lnTo>
                    <a:pt x="954" y="0"/>
                  </a:lnTo>
                  <a:lnTo>
                    <a:pt x="1004" y="0"/>
                  </a:lnTo>
                  <a:lnTo>
                    <a:pt x="1099" y="10"/>
                  </a:lnTo>
                  <a:lnTo>
                    <a:pt x="1193" y="29"/>
                  </a:lnTo>
                  <a:lnTo>
                    <a:pt x="1284" y="57"/>
                  </a:lnTo>
                  <a:lnTo>
                    <a:pt x="1369" y="93"/>
                  </a:lnTo>
                  <a:lnTo>
                    <a:pt x="1449" y="137"/>
                  </a:lnTo>
                  <a:lnTo>
                    <a:pt x="1526" y="188"/>
                  </a:lnTo>
                  <a:lnTo>
                    <a:pt x="1596" y="247"/>
                  </a:lnTo>
                  <a:lnTo>
                    <a:pt x="1661" y="312"/>
                  </a:lnTo>
                  <a:lnTo>
                    <a:pt x="1720" y="383"/>
                  </a:lnTo>
                  <a:lnTo>
                    <a:pt x="1772" y="459"/>
                  </a:lnTo>
                  <a:lnTo>
                    <a:pt x="1815" y="539"/>
                  </a:lnTo>
                  <a:lnTo>
                    <a:pt x="1852" y="626"/>
                  </a:lnTo>
                  <a:lnTo>
                    <a:pt x="1880" y="715"/>
                  </a:lnTo>
                  <a:lnTo>
                    <a:pt x="1898" y="808"/>
                  </a:lnTo>
                  <a:lnTo>
                    <a:pt x="1908" y="905"/>
                  </a:lnTo>
                  <a:lnTo>
                    <a:pt x="1910" y="954"/>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6" name="Freeform 320">
              <a:extLst>
                <a:ext uri="{FF2B5EF4-FFF2-40B4-BE49-F238E27FC236}">
                  <a16:creationId xmlns:a16="http://schemas.microsoft.com/office/drawing/2014/main" id="{870B1F7B-2E91-474C-8F8F-E0AC1D1FF062}"/>
                </a:ext>
              </a:extLst>
            </p:cNvPr>
            <p:cNvSpPr>
              <a:spLocks/>
            </p:cNvSpPr>
            <p:nvPr/>
          </p:nvSpPr>
          <p:spPr bwMode="auto">
            <a:xfrm>
              <a:off x="5312052" y="3250610"/>
              <a:ext cx="279691" cy="291212"/>
            </a:xfrm>
            <a:custGeom>
              <a:avLst/>
              <a:gdLst>
                <a:gd name="T0" fmla="*/ 1386 w 1386"/>
                <a:gd name="T1" fmla="*/ 694 h 1386"/>
                <a:gd name="T2" fmla="*/ 1383 w 1386"/>
                <a:gd name="T3" fmla="*/ 764 h 1386"/>
                <a:gd name="T4" fmla="*/ 1356 w 1386"/>
                <a:gd name="T5" fmla="*/ 900 h 1386"/>
                <a:gd name="T6" fmla="*/ 1304 w 1386"/>
                <a:gd name="T7" fmla="*/ 1025 h 1386"/>
                <a:gd name="T8" fmla="*/ 1229 w 1386"/>
                <a:gd name="T9" fmla="*/ 1136 h 1386"/>
                <a:gd name="T10" fmla="*/ 1134 w 1386"/>
                <a:gd name="T11" fmla="*/ 1229 h 1386"/>
                <a:gd name="T12" fmla="*/ 1023 w 1386"/>
                <a:gd name="T13" fmla="*/ 1304 h 1386"/>
                <a:gd name="T14" fmla="*/ 899 w 1386"/>
                <a:gd name="T15" fmla="*/ 1356 h 1386"/>
                <a:gd name="T16" fmla="*/ 764 w 1386"/>
                <a:gd name="T17" fmla="*/ 1384 h 1386"/>
                <a:gd name="T18" fmla="*/ 692 w 1386"/>
                <a:gd name="T19" fmla="*/ 1386 h 1386"/>
                <a:gd name="T20" fmla="*/ 621 w 1386"/>
                <a:gd name="T21" fmla="*/ 1384 h 1386"/>
                <a:gd name="T22" fmla="*/ 486 w 1386"/>
                <a:gd name="T23" fmla="*/ 1356 h 1386"/>
                <a:gd name="T24" fmla="*/ 361 w 1386"/>
                <a:gd name="T25" fmla="*/ 1304 h 1386"/>
                <a:gd name="T26" fmla="*/ 252 w 1386"/>
                <a:gd name="T27" fmla="*/ 1229 h 1386"/>
                <a:gd name="T28" fmla="*/ 157 w 1386"/>
                <a:gd name="T29" fmla="*/ 1136 h 1386"/>
                <a:gd name="T30" fmla="*/ 82 w 1386"/>
                <a:gd name="T31" fmla="*/ 1025 h 1386"/>
                <a:gd name="T32" fmla="*/ 30 w 1386"/>
                <a:gd name="T33" fmla="*/ 900 h 1386"/>
                <a:gd name="T34" fmla="*/ 1 w 1386"/>
                <a:gd name="T35" fmla="*/ 764 h 1386"/>
                <a:gd name="T36" fmla="*/ 0 w 1386"/>
                <a:gd name="T37" fmla="*/ 694 h 1386"/>
                <a:gd name="T38" fmla="*/ 1 w 1386"/>
                <a:gd name="T39" fmla="*/ 622 h 1386"/>
                <a:gd name="T40" fmla="*/ 30 w 1386"/>
                <a:gd name="T41" fmla="*/ 487 h 1386"/>
                <a:gd name="T42" fmla="*/ 82 w 1386"/>
                <a:gd name="T43" fmla="*/ 363 h 1386"/>
                <a:gd name="T44" fmla="*/ 157 w 1386"/>
                <a:gd name="T45" fmla="*/ 252 h 1386"/>
                <a:gd name="T46" fmla="*/ 252 w 1386"/>
                <a:gd name="T47" fmla="*/ 159 h 1386"/>
                <a:gd name="T48" fmla="*/ 361 w 1386"/>
                <a:gd name="T49" fmla="*/ 84 h 1386"/>
                <a:gd name="T50" fmla="*/ 486 w 1386"/>
                <a:gd name="T51" fmla="*/ 31 h 1386"/>
                <a:gd name="T52" fmla="*/ 621 w 1386"/>
                <a:gd name="T53" fmla="*/ 3 h 1386"/>
                <a:gd name="T54" fmla="*/ 692 w 1386"/>
                <a:gd name="T55" fmla="*/ 0 h 1386"/>
                <a:gd name="T56" fmla="*/ 764 w 1386"/>
                <a:gd name="T57" fmla="*/ 3 h 1386"/>
                <a:gd name="T58" fmla="*/ 899 w 1386"/>
                <a:gd name="T59" fmla="*/ 31 h 1386"/>
                <a:gd name="T60" fmla="*/ 1023 w 1386"/>
                <a:gd name="T61" fmla="*/ 84 h 1386"/>
                <a:gd name="T62" fmla="*/ 1134 w 1386"/>
                <a:gd name="T63" fmla="*/ 159 h 1386"/>
                <a:gd name="T64" fmla="*/ 1229 w 1386"/>
                <a:gd name="T65" fmla="*/ 252 h 1386"/>
                <a:gd name="T66" fmla="*/ 1304 w 1386"/>
                <a:gd name="T67" fmla="*/ 363 h 1386"/>
                <a:gd name="T68" fmla="*/ 1356 w 1386"/>
                <a:gd name="T69" fmla="*/ 487 h 1386"/>
                <a:gd name="T70" fmla="*/ 1383 w 1386"/>
                <a:gd name="T71" fmla="*/ 622 h 1386"/>
                <a:gd name="T72" fmla="*/ 1386 w 1386"/>
                <a:gd name="T73" fmla="*/ 694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6" h="1386">
                  <a:moveTo>
                    <a:pt x="1386" y="694"/>
                  </a:moveTo>
                  <a:lnTo>
                    <a:pt x="1383" y="764"/>
                  </a:lnTo>
                  <a:lnTo>
                    <a:pt x="1356" y="900"/>
                  </a:lnTo>
                  <a:lnTo>
                    <a:pt x="1304" y="1025"/>
                  </a:lnTo>
                  <a:lnTo>
                    <a:pt x="1229" y="1136"/>
                  </a:lnTo>
                  <a:lnTo>
                    <a:pt x="1134" y="1229"/>
                  </a:lnTo>
                  <a:lnTo>
                    <a:pt x="1023" y="1304"/>
                  </a:lnTo>
                  <a:lnTo>
                    <a:pt x="899" y="1356"/>
                  </a:lnTo>
                  <a:lnTo>
                    <a:pt x="764" y="1384"/>
                  </a:lnTo>
                  <a:lnTo>
                    <a:pt x="692" y="1386"/>
                  </a:lnTo>
                  <a:lnTo>
                    <a:pt x="621" y="1384"/>
                  </a:lnTo>
                  <a:lnTo>
                    <a:pt x="486" y="1356"/>
                  </a:lnTo>
                  <a:lnTo>
                    <a:pt x="361" y="1304"/>
                  </a:lnTo>
                  <a:lnTo>
                    <a:pt x="252" y="1229"/>
                  </a:lnTo>
                  <a:lnTo>
                    <a:pt x="157" y="1136"/>
                  </a:lnTo>
                  <a:lnTo>
                    <a:pt x="82" y="1025"/>
                  </a:lnTo>
                  <a:lnTo>
                    <a:pt x="30" y="900"/>
                  </a:lnTo>
                  <a:lnTo>
                    <a:pt x="1" y="764"/>
                  </a:lnTo>
                  <a:lnTo>
                    <a:pt x="0" y="694"/>
                  </a:lnTo>
                  <a:lnTo>
                    <a:pt x="1" y="622"/>
                  </a:lnTo>
                  <a:lnTo>
                    <a:pt x="30" y="487"/>
                  </a:lnTo>
                  <a:lnTo>
                    <a:pt x="82" y="363"/>
                  </a:lnTo>
                  <a:lnTo>
                    <a:pt x="157" y="252"/>
                  </a:lnTo>
                  <a:lnTo>
                    <a:pt x="252" y="159"/>
                  </a:lnTo>
                  <a:lnTo>
                    <a:pt x="361" y="84"/>
                  </a:lnTo>
                  <a:lnTo>
                    <a:pt x="486" y="31"/>
                  </a:lnTo>
                  <a:lnTo>
                    <a:pt x="621" y="3"/>
                  </a:lnTo>
                  <a:lnTo>
                    <a:pt x="692" y="0"/>
                  </a:lnTo>
                  <a:lnTo>
                    <a:pt x="764" y="3"/>
                  </a:lnTo>
                  <a:lnTo>
                    <a:pt x="899" y="31"/>
                  </a:lnTo>
                  <a:lnTo>
                    <a:pt x="1023" y="84"/>
                  </a:lnTo>
                  <a:lnTo>
                    <a:pt x="1134" y="159"/>
                  </a:lnTo>
                  <a:lnTo>
                    <a:pt x="1229" y="252"/>
                  </a:lnTo>
                  <a:lnTo>
                    <a:pt x="1304" y="363"/>
                  </a:lnTo>
                  <a:lnTo>
                    <a:pt x="1356" y="487"/>
                  </a:lnTo>
                  <a:lnTo>
                    <a:pt x="1383" y="622"/>
                  </a:lnTo>
                  <a:lnTo>
                    <a:pt x="1386" y="69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r>
                <a:rPr lang="en-US" sz="500" b="1">
                  <a:solidFill>
                    <a:srgbClr val="1F4E79"/>
                  </a:solidFill>
                </a:rPr>
                <a:t>INPS</a:t>
              </a:r>
            </a:p>
          </p:txBody>
        </p:sp>
      </p:grpSp>
    </p:spTree>
    <p:extLst>
      <p:ext uri="{BB962C8B-B14F-4D97-AF65-F5344CB8AC3E}">
        <p14:creationId xmlns:p14="http://schemas.microsoft.com/office/powerpoint/2010/main" val="3370388796"/>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2"/>
            <a:ext cx="1463040" cy="111600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1080969"/>
            <a:ext cx="12192000" cy="578859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9777894" cy="785553"/>
          </a:xfrm>
        </p:spPr>
        <p:txBody>
          <a:bodyPr wrap="square" tIns="0" anchor="t">
            <a:noAutofit/>
          </a:bodyPr>
          <a:lstStyle>
            <a:lvl1pPr>
              <a:lnSpc>
                <a:spcPct val="100000"/>
              </a:lnSpc>
              <a:defRPr sz="2000">
                <a:solidFill>
                  <a:srgbClr val="5B9BD5"/>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sp>
        <p:nvSpPr>
          <p:cNvPr id="32" name="Rectangle 31">
            <a:extLst>
              <a:ext uri="{FF2B5EF4-FFF2-40B4-BE49-F238E27FC236}">
                <a16:creationId xmlns:a16="http://schemas.microsoft.com/office/drawing/2014/main" id="{DFBB79ED-12C9-4A11-AB94-093AD403EE27}"/>
              </a:ext>
            </a:extLst>
          </p:cNvPr>
          <p:cNvSpPr/>
          <p:nvPr userDrawn="1"/>
        </p:nvSpPr>
        <p:spPr>
          <a:xfrm>
            <a:off x="-1" y="4805680"/>
            <a:ext cx="12191999" cy="1360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tlCol="0" anchor="t"/>
          <a:lstStyle/>
          <a:p>
            <a:endParaRPr lang="it-IT" sz="1600" b="1">
              <a:solidFill>
                <a:srgbClr val="000000"/>
              </a:solidFill>
            </a:endParaRPr>
          </a:p>
        </p:txBody>
      </p:sp>
      <p:sp>
        <p:nvSpPr>
          <p:cNvPr id="34" name="Text Placeholder 6">
            <a:extLst>
              <a:ext uri="{FF2B5EF4-FFF2-40B4-BE49-F238E27FC236}">
                <a16:creationId xmlns:a16="http://schemas.microsoft.com/office/drawing/2014/main" id="{3EE5EB3F-03BD-4BF1-8DA5-20F6CF3D5790}"/>
              </a:ext>
            </a:extLst>
          </p:cNvPr>
          <p:cNvSpPr>
            <a:spLocks noGrp="1"/>
          </p:cNvSpPr>
          <p:nvPr>
            <p:ph type="body" sz="quarter" idx="13"/>
          </p:nvPr>
        </p:nvSpPr>
        <p:spPr>
          <a:xfrm>
            <a:off x="227012" y="5208106"/>
            <a:ext cx="11737975" cy="957743"/>
          </a:xfrm>
        </p:spPr>
        <p:txBody>
          <a:bodyPr>
            <a:normAutofit/>
          </a:bodyPr>
          <a:lstStyle>
            <a:lvl1pPr marL="0" indent="0">
              <a:buNone/>
              <a:defRPr sz="1400"/>
            </a:lvl1pPr>
          </a:lstStyle>
          <a:p>
            <a:pPr lvl="0"/>
            <a:endParaRPr lang="it-IT"/>
          </a:p>
        </p:txBody>
      </p:sp>
      <p:sp>
        <p:nvSpPr>
          <p:cNvPr id="47" name="Rectangle 46">
            <a:extLst>
              <a:ext uri="{FF2B5EF4-FFF2-40B4-BE49-F238E27FC236}">
                <a16:creationId xmlns:a16="http://schemas.microsoft.com/office/drawing/2014/main" id="{EBD1A3FD-E0A8-478E-AC48-1D3A1C74160B}"/>
              </a:ext>
            </a:extLst>
          </p:cNvPr>
          <p:cNvSpPr/>
          <p:nvPr userDrawn="1"/>
        </p:nvSpPr>
        <p:spPr>
          <a:xfrm>
            <a:off x="118296" y="4805680"/>
            <a:ext cx="6090129" cy="369332"/>
          </a:xfrm>
          <a:prstGeom prst="rect">
            <a:avLst/>
          </a:prstGeom>
        </p:spPr>
        <p:txBody>
          <a:bodyPr wrap="none">
            <a:spAutoFit/>
          </a:bodyPr>
          <a:lstStyle/>
          <a:p>
            <a:r>
              <a:rPr lang="it-IT" b="1">
                <a:solidFill>
                  <a:srgbClr val="000000"/>
                </a:solidFill>
              </a:rPr>
              <a:t>Punti critici per la realizzazione dell’iniziativa</a:t>
            </a:r>
          </a:p>
        </p:txBody>
      </p:sp>
      <p:grpSp>
        <p:nvGrpSpPr>
          <p:cNvPr id="100" name="Group 99">
            <a:extLst>
              <a:ext uri="{FF2B5EF4-FFF2-40B4-BE49-F238E27FC236}">
                <a16:creationId xmlns:a16="http://schemas.microsoft.com/office/drawing/2014/main" id="{47E65F08-DF72-4677-9330-E489481F3B9D}"/>
              </a:ext>
            </a:extLst>
          </p:cNvPr>
          <p:cNvGrpSpPr>
            <a:grpSpLocks noChangeAspect="1"/>
          </p:cNvGrpSpPr>
          <p:nvPr userDrawn="1"/>
        </p:nvGrpSpPr>
        <p:grpSpPr>
          <a:xfrm>
            <a:off x="11192120" y="54901"/>
            <a:ext cx="972172" cy="972000"/>
            <a:chOff x="5018279" y="2951834"/>
            <a:chExt cx="887662" cy="887504"/>
          </a:xfrm>
        </p:grpSpPr>
        <p:sp>
          <p:nvSpPr>
            <p:cNvPr id="101" name="Freeform 313">
              <a:extLst>
                <a:ext uri="{FF2B5EF4-FFF2-40B4-BE49-F238E27FC236}">
                  <a16:creationId xmlns:a16="http://schemas.microsoft.com/office/drawing/2014/main" id="{31289929-713D-41C5-AD28-7F5AB594F7D1}"/>
                </a:ext>
              </a:extLst>
            </p:cNvPr>
            <p:cNvSpPr>
              <a:spLocks/>
            </p:cNvSpPr>
            <p:nvPr/>
          </p:nvSpPr>
          <p:spPr bwMode="auto">
            <a:xfrm>
              <a:off x="5168574"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2" name="Freeform 314">
              <a:extLst>
                <a:ext uri="{FF2B5EF4-FFF2-40B4-BE49-F238E27FC236}">
                  <a16:creationId xmlns:a16="http://schemas.microsoft.com/office/drawing/2014/main" id="{7A5A58D1-D9D5-4745-83C1-51A686B7312C}"/>
                </a:ext>
              </a:extLst>
            </p:cNvPr>
            <p:cNvSpPr>
              <a:spLocks/>
            </p:cNvSpPr>
            <p:nvPr/>
          </p:nvSpPr>
          <p:spPr bwMode="auto">
            <a:xfrm>
              <a:off x="5473692"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0062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3" name="Freeform 315">
              <a:extLst>
                <a:ext uri="{FF2B5EF4-FFF2-40B4-BE49-F238E27FC236}">
                  <a16:creationId xmlns:a16="http://schemas.microsoft.com/office/drawing/2014/main" id="{758924A8-F2C8-4EF3-BF0F-5BC9DAA14ECB}"/>
                </a:ext>
              </a:extLst>
            </p:cNvPr>
            <p:cNvSpPr>
              <a:spLocks/>
            </p:cNvSpPr>
            <p:nvPr/>
          </p:nvSpPr>
          <p:spPr bwMode="auto">
            <a:xfrm>
              <a:off x="5168574"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4" name="Freeform 316">
              <a:extLst>
                <a:ext uri="{FF2B5EF4-FFF2-40B4-BE49-F238E27FC236}">
                  <a16:creationId xmlns:a16="http://schemas.microsoft.com/office/drawing/2014/main" id="{320E8584-EC16-4C81-AB20-FB8435368863}"/>
                </a:ext>
              </a:extLst>
            </p:cNvPr>
            <p:cNvSpPr>
              <a:spLocks/>
            </p:cNvSpPr>
            <p:nvPr/>
          </p:nvSpPr>
          <p:spPr bwMode="auto">
            <a:xfrm>
              <a:off x="5473692"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5" name="Freeform 317">
              <a:extLst>
                <a:ext uri="{FF2B5EF4-FFF2-40B4-BE49-F238E27FC236}">
                  <a16:creationId xmlns:a16="http://schemas.microsoft.com/office/drawing/2014/main" id="{28754E04-09D2-4086-92D8-AAE64EE6F3B1}"/>
                </a:ext>
              </a:extLst>
            </p:cNvPr>
            <p:cNvSpPr>
              <a:spLocks/>
            </p:cNvSpPr>
            <p:nvPr/>
          </p:nvSpPr>
          <p:spPr bwMode="auto">
            <a:xfrm>
              <a:off x="5626250"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0082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6" name="Freeform 318">
              <a:extLst>
                <a:ext uri="{FF2B5EF4-FFF2-40B4-BE49-F238E27FC236}">
                  <a16:creationId xmlns:a16="http://schemas.microsoft.com/office/drawing/2014/main" id="{1383BE70-1B14-4EB3-B19E-1DF5F157D5B2}"/>
                </a:ext>
              </a:extLst>
            </p:cNvPr>
            <p:cNvSpPr>
              <a:spLocks/>
            </p:cNvSpPr>
            <p:nvPr/>
          </p:nvSpPr>
          <p:spPr bwMode="auto">
            <a:xfrm>
              <a:off x="5018437"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7" name="TextBox 106">
              <a:extLst>
                <a:ext uri="{FF2B5EF4-FFF2-40B4-BE49-F238E27FC236}">
                  <a16:creationId xmlns:a16="http://schemas.microsoft.com/office/drawing/2014/main" id="{35C47530-C28B-4B68-97A6-14D62BC5AC87}"/>
                </a:ext>
              </a:extLst>
            </p:cNvPr>
            <p:cNvSpPr txBox="1"/>
            <p:nvPr/>
          </p:nvSpPr>
          <p:spPr>
            <a:xfrm>
              <a:off x="5484810"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01</a:t>
              </a:r>
            </a:p>
          </p:txBody>
        </p:sp>
        <p:sp>
          <p:nvSpPr>
            <p:cNvPr id="108" name="TextBox 107">
              <a:extLst>
                <a:ext uri="{FF2B5EF4-FFF2-40B4-BE49-F238E27FC236}">
                  <a16:creationId xmlns:a16="http://schemas.microsoft.com/office/drawing/2014/main" id="{13757280-6808-485E-A512-8B3257C9E323}"/>
                </a:ext>
              </a:extLst>
            </p:cNvPr>
            <p:cNvSpPr txBox="1"/>
            <p:nvPr/>
          </p:nvSpPr>
          <p:spPr>
            <a:xfrm>
              <a:off x="5636550"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02</a:t>
              </a:r>
            </a:p>
          </p:txBody>
        </p:sp>
        <p:sp>
          <p:nvSpPr>
            <p:cNvPr id="109" name="TextBox 108">
              <a:extLst>
                <a:ext uri="{FF2B5EF4-FFF2-40B4-BE49-F238E27FC236}">
                  <a16:creationId xmlns:a16="http://schemas.microsoft.com/office/drawing/2014/main" id="{3E2D73CB-2E33-4EE4-B991-AC40EA1CDCB9}"/>
                </a:ext>
              </a:extLst>
            </p:cNvPr>
            <p:cNvSpPr txBox="1"/>
            <p:nvPr/>
          </p:nvSpPr>
          <p:spPr>
            <a:xfrm>
              <a:off x="5495469"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03</a:t>
              </a:r>
            </a:p>
          </p:txBody>
        </p:sp>
        <p:sp>
          <p:nvSpPr>
            <p:cNvPr id="110" name="TextBox 109">
              <a:extLst>
                <a:ext uri="{FF2B5EF4-FFF2-40B4-BE49-F238E27FC236}">
                  <a16:creationId xmlns:a16="http://schemas.microsoft.com/office/drawing/2014/main" id="{D98F5ACB-C498-4A83-B9ED-1A4DFAB7D20F}"/>
                </a:ext>
              </a:extLst>
            </p:cNvPr>
            <p:cNvSpPr txBox="1"/>
            <p:nvPr/>
          </p:nvSpPr>
          <p:spPr>
            <a:xfrm>
              <a:off x="5170868"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04</a:t>
              </a:r>
            </a:p>
          </p:txBody>
        </p:sp>
        <p:sp>
          <p:nvSpPr>
            <p:cNvPr id="111" name="TextBox 110">
              <a:extLst>
                <a:ext uri="{FF2B5EF4-FFF2-40B4-BE49-F238E27FC236}">
                  <a16:creationId xmlns:a16="http://schemas.microsoft.com/office/drawing/2014/main" id="{1C11A169-8428-49BB-98E9-BDE106848F00}"/>
                </a:ext>
              </a:extLst>
            </p:cNvPr>
            <p:cNvSpPr txBox="1"/>
            <p:nvPr/>
          </p:nvSpPr>
          <p:spPr>
            <a:xfrm>
              <a:off x="5020444"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05</a:t>
              </a:r>
            </a:p>
          </p:txBody>
        </p:sp>
        <p:sp>
          <p:nvSpPr>
            <p:cNvPr id="112" name="TextBox 111">
              <a:extLst>
                <a:ext uri="{FF2B5EF4-FFF2-40B4-BE49-F238E27FC236}">
                  <a16:creationId xmlns:a16="http://schemas.microsoft.com/office/drawing/2014/main" id="{6B0A462C-F691-409A-9BF6-7BCA42A215CC}"/>
                </a:ext>
              </a:extLst>
            </p:cNvPr>
            <p:cNvSpPr txBox="1"/>
            <p:nvPr/>
          </p:nvSpPr>
          <p:spPr>
            <a:xfrm>
              <a:off x="5172461"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06</a:t>
              </a:r>
            </a:p>
          </p:txBody>
        </p:sp>
        <p:pic>
          <p:nvPicPr>
            <p:cNvPr id="113" name="Graphic 112" descr="Fire">
              <a:extLst>
                <a:ext uri="{FF2B5EF4-FFF2-40B4-BE49-F238E27FC236}">
                  <a16:creationId xmlns:a16="http://schemas.microsoft.com/office/drawing/2014/main" id="{3429C4BC-849D-4FE7-A0DE-419AD6ABDB2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561395" y="3554453"/>
              <a:ext cx="129710" cy="129710"/>
            </a:xfrm>
            <a:prstGeom prst="rect">
              <a:avLst/>
            </a:prstGeom>
          </p:spPr>
        </p:pic>
        <p:pic>
          <p:nvPicPr>
            <p:cNvPr id="114" name="Graphic 113" descr="Rocket">
              <a:extLst>
                <a:ext uri="{FF2B5EF4-FFF2-40B4-BE49-F238E27FC236}">
                  <a16:creationId xmlns:a16="http://schemas.microsoft.com/office/drawing/2014/main" id="{77F1D3AC-9BD4-45DB-BA4C-C030E40FDD7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092854" y="3406177"/>
              <a:ext cx="129710" cy="129710"/>
            </a:xfrm>
            <a:prstGeom prst="rect">
              <a:avLst/>
            </a:prstGeom>
          </p:spPr>
        </p:pic>
        <p:pic>
          <p:nvPicPr>
            <p:cNvPr id="115" name="Graphic 114" descr="Lightbulb">
              <a:extLst>
                <a:ext uri="{FF2B5EF4-FFF2-40B4-BE49-F238E27FC236}">
                  <a16:creationId xmlns:a16="http://schemas.microsoft.com/office/drawing/2014/main" id="{7E508E76-6BE3-470E-8626-CD9B459CC8C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245388" y="3111600"/>
              <a:ext cx="130213" cy="130213"/>
            </a:xfrm>
            <a:prstGeom prst="rect">
              <a:avLst/>
            </a:prstGeom>
          </p:spPr>
        </p:pic>
        <p:pic>
          <p:nvPicPr>
            <p:cNvPr id="116" name="Graphic 115" descr="Group of men">
              <a:extLst>
                <a:ext uri="{FF2B5EF4-FFF2-40B4-BE49-F238E27FC236}">
                  <a16:creationId xmlns:a16="http://schemas.microsoft.com/office/drawing/2014/main" id="{3C084853-89AC-4124-80BC-27341563416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5563619" y="3115594"/>
              <a:ext cx="129511" cy="129511"/>
            </a:xfrm>
            <a:prstGeom prst="rect">
              <a:avLst/>
            </a:prstGeom>
          </p:spPr>
        </p:pic>
        <p:pic>
          <p:nvPicPr>
            <p:cNvPr id="117" name="Graphic 116" descr="Workflow">
              <a:extLst>
                <a:ext uri="{FF2B5EF4-FFF2-40B4-BE49-F238E27FC236}">
                  <a16:creationId xmlns:a16="http://schemas.microsoft.com/office/drawing/2014/main" id="{1B287182-1396-4E42-8406-B616C653269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5704945" y="3406376"/>
              <a:ext cx="129511" cy="129511"/>
            </a:xfrm>
            <a:prstGeom prst="rect">
              <a:avLst/>
            </a:prstGeom>
          </p:spPr>
        </p:pic>
        <p:pic>
          <p:nvPicPr>
            <p:cNvPr id="118" name="Graphic 117" descr="Social network">
              <a:extLst>
                <a:ext uri="{FF2B5EF4-FFF2-40B4-BE49-F238E27FC236}">
                  <a16:creationId xmlns:a16="http://schemas.microsoft.com/office/drawing/2014/main" id="{CC032B36-F0DA-47B6-9AA3-DD1CAD221A9C}"/>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5236380" y="3556588"/>
              <a:ext cx="129511" cy="129511"/>
            </a:xfrm>
            <a:prstGeom prst="rect">
              <a:avLst/>
            </a:prstGeom>
          </p:spPr>
        </p:pic>
        <p:sp>
          <p:nvSpPr>
            <p:cNvPr id="119" name="Freeform 317">
              <a:extLst>
                <a:ext uri="{FF2B5EF4-FFF2-40B4-BE49-F238E27FC236}">
                  <a16:creationId xmlns:a16="http://schemas.microsoft.com/office/drawing/2014/main" id="{43415110-9B77-4001-86FD-2EF2EDE7E1F0}"/>
                </a:ext>
              </a:extLst>
            </p:cNvPr>
            <p:cNvSpPr>
              <a:spLocks/>
            </p:cNvSpPr>
            <p:nvPr/>
          </p:nvSpPr>
          <p:spPr bwMode="auto">
            <a:xfrm>
              <a:off x="5626092"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0" name="Freeform 315">
              <a:extLst>
                <a:ext uri="{FF2B5EF4-FFF2-40B4-BE49-F238E27FC236}">
                  <a16:creationId xmlns:a16="http://schemas.microsoft.com/office/drawing/2014/main" id="{D56476FB-BFFA-4146-A52F-3C07EA2E986B}"/>
                </a:ext>
              </a:extLst>
            </p:cNvPr>
            <p:cNvSpPr>
              <a:spLocks/>
            </p:cNvSpPr>
            <p:nvPr/>
          </p:nvSpPr>
          <p:spPr bwMode="auto">
            <a:xfrm>
              <a:off x="5168416"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1" name="Freeform 318">
              <a:extLst>
                <a:ext uri="{FF2B5EF4-FFF2-40B4-BE49-F238E27FC236}">
                  <a16:creationId xmlns:a16="http://schemas.microsoft.com/office/drawing/2014/main" id="{915E3937-A853-49C5-A670-9DCDFAFAC0A4}"/>
                </a:ext>
              </a:extLst>
            </p:cNvPr>
            <p:cNvSpPr>
              <a:spLocks/>
            </p:cNvSpPr>
            <p:nvPr/>
          </p:nvSpPr>
          <p:spPr bwMode="auto">
            <a:xfrm>
              <a:off x="5018279"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2" name="Freeform 313">
              <a:extLst>
                <a:ext uri="{FF2B5EF4-FFF2-40B4-BE49-F238E27FC236}">
                  <a16:creationId xmlns:a16="http://schemas.microsoft.com/office/drawing/2014/main" id="{D4616172-F745-43DC-8774-6DE842B906B9}"/>
                </a:ext>
              </a:extLst>
            </p:cNvPr>
            <p:cNvSpPr>
              <a:spLocks/>
            </p:cNvSpPr>
            <p:nvPr/>
          </p:nvSpPr>
          <p:spPr bwMode="auto">
            <a:xfrm>
              <a:off x="5168416"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3" name="Freeform 314">
              <a:extLst>
                <a:ext uri="{FF2B5EF4-FFF2-40B4-BE49-F238E27FC236}">
                  <a16:creationId xmlns:a16="http://schemas.microsoft.com/office/drawing/2014/main" id="{4A14BAB1-FC60-44E8-9C78-391EBB77D7CE}"/>
                </a:ext>
              </a:extLst>
            </p:cNvPr>
            <p:cNvSpPr>
              <a:spLocks/>
            </p:cNvSpPr>
            <p:nvPr/>
          </p:nvSpPr>
          <p:spPr bwMode="auto">
            <a:xfrm>
              <a:off x="5473534"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4" name="Freeform 319">
              <a:extLst>
                <a:ext uri="{FF2B5EF4-FFF2-40B4-BE49-F238E27FC236}">
                  <a16:creationId xmlns:a16="http://schemas.microsoft.com/office/drawing/2014/main" id="{723DF933-B525-4486-BA75-5EE027FDF033}"/>
                </a:ext>
              </a:extLst>
            </p:cNvPr>
            <p:cNvSpPr>
              <a:spLocks/>
            </p:cNvSpPr>
            <p:nvPr/>
          </p:nvSpPr>
          <p:spPr bwMode="auto">
            <a:xfrm>
              <a:off x="5259383" y="3195771"/>
              <a:ext cx="385029" cy="400889"/>
            </a:xfrm>
            <a:custGeom>
              <a:avLst/>
              <a:gdLst>
                <a:gd name="T0" fmla="*/ 1908 w 1910"/>
                <a:gd name="T1" fmla="*/ 1003 h 1908"/>
                <a:gd name="T2" fmla="*/ 1880 w 1910"/>
                <a:gd name="T3" fmla="*/ 1193 h 1908"/>
                <a:gd name="T4" fmla="*/ 1815 w 1910"/>
                <a:gd name="T5" fmla="*/ 1367 h 1908"/>
                <a:gd name="T6" fmla="*/ 1720 w 1910"/>
                <a:gd name="T7" fmla="*/ 1525 h 1908"/>
                <a:gd name="T8" fmla="*/ 1596 w 1910"/>
                <a:gd name="T9" fmla="*/ 1660 h 1908"/>
                <a:gd name="T10" fmla="*/ 1449 w 1910"/>
                <a:gd name="T11" fmla="*/ 1770 h 1908"/>
                <a:gd name="T12" fmla="*/ 1284 w 1910"/>
                <a:gd name="T13" fmla="*/ 1850 h 1908"/>
                <a:gd name="T14" fmla="*/ 1099 w 1910"/>
                <a:gd name="T15" fmla="*/ 1898 h 1908"/>
                <a:gd name="T16" fmla="*/ 954 w 1910"/>
                <a:gd name="T17" fmla="*/ 1908 h 1908"/>
                <a:gd name="T18" fmla="*/ 809 w 1910"/>
                <a:gd name="T19" fmla="*/ 1898 h 1908"/>
                <a:gd name="T20" fmla="*/ 626 w 1910"/>
                <a:gd name="T21" fmla="*/ 1850 h 1908"/>
                <a:gd name="T22" fmla="*/ 459 w 1910"/>
                <a:gd name="T23" fmla="*/ 1770 h 1908"/>
                <a:gd name="T24" fmla="*/ 312 w 1910"/>
                <a:gd name="T25" fmla="*/ 1660 h 1908"/>
                <a:gd name="T26" fmla="*/ 190 w 1910"/>
                <a:gd name="T27" fmla="*/ 1525 h 1908"/>
                <a:gd name="T28" fmla="*/ 93 w 1910"/>
                <a:gd name="T29" fmla="*/ 1367 h 1908"/>
                <a:gd name="T30" fmla="*/ 30 w 1910"/>
                <a:gd name="T31" fmla="*/ 1193 h 1908"/>
                <a:gd name="T32" fmla="*/ 1 w 1910"/>
                <a:gd name="T33" fmla="*/ 1003 h 1908"/>
                <a:gd name="T34" fmla="*/ 1 w 1910"/>
                <a:gd name="T35" fmla="*/ 905 h 1908"/>
                <a:gd name="T36" fmla="*/ 30 w 1910"/>
                <a:gd name="T37" fmla="*/ 715 h 1908"/>
                <a:gd name="T38" fmla="*/ 93 w 1910"/>
                <a:gd name="T39" fmla="*/ 539 h 1908"/>
                <a:gd name="T40" fmla="*/ 190 w 1910"/>
                <a:gd name="T41" fmla="*/ 383 h 1908"/>
                <a:gd name="T42" fmla="*/ 312 w 1910"/>
                <a:gd name="T43" fmla="*/ 247 h 1908"/>
                <a:gd name="T44" fmla="*/ 459 w 1910"/>
                <a:gd name="T45" fmla="*/ 137 h 1908"/>
                <a:gd name="T46" fmla="*/ 626 w 1910"/>
                <a:gd name="T47" fmla="*/ 57 h 1908"/>
                <a:gd name="T48" fmla="*/ 809 w 1910"/>
                <a:gd name="T49" fmla="*/ 10 h 1908"/>
                <a:gd name="T50" fmla="*/ 954 w 1910"/>
                <a:gd name="T51" fmla="*/ 0 h 1908"/>
                <a:gd name="T52" fmla="*/ 1099 w 1910"/>
                <a:gd name="T53" fmla="*/ 10 h 1908"/>
                <a:gd name="T54" fmla="*/ 1284 w 1910"/>
                <a:gd name="T55" fmla="*/ 57 h 1908"/>
                <a:gd name="T56" fmla="*/ 1449 w 1910"/>
                <a:gd name="T57" fmla="*/ 137 h 1908"/>
                <a:gd name="T58" fmla="*/ 1596 w 1910"/>
                <a:gd name="T59" fmla="*/ 247 h 1908"/>
                <a:gd name="T60" fmla="*/ 1720 w 1910"/>
                <a:gd name="T61" fmla="*/ 383 h 1908"/>
                <a:gd name="T62" fmla="*/ 1815 w 1910"/>
                <a:gd name="T63" fmla="*/ 539 h 1908"/>
                <a:gd name="T64" fmla="*/ 1880 w 1910"/>
                <a:gd name="T65" fmla="*/ 715 h 1908"/>
                <a:gd name="T66" fmla="*/ 1908 w 1910"/>
                <a:gd name="T67" fmla="*/ 905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10" h="1908">
                  <a:moveTo>
                    <a:pt x="1910" y="954"/>
                  </a:moveTo>
                  <a:lnTo>
                    <a:pt x="1908" y="1003"/>
                  </a:lnTo>
                  <a:lnTo>
                    <a:pt x="1898" y="1099"/>
                  </a:lnTo>
                  <a:lnTo>
                    <a:pt x="1880" y="1193"/>
                  </a:lnTo>
                  <a:lnTo>
                    <a:pt x="1852" y="1282"/>
                  </a:lnTo>
                  <a:lnTo>
                    <a:pt x="1815" y="1367"/>
                  </a:lnTo>
                  <a:lnTo>
                    <a:pt x="1772" y="1449"/>
                  </a:lnTo>
                  <a:lnTo>
                    <a:pt x="1720" y="1525"/>
                  </a:lnTo>
                  <a:lnTo>
                    <a:pt x="1661" y="1595"/>
                  </a:lnTo>
                  <a:lnTo>
                    <a:pt x="1596" y="1660"/>
                  </a:lnTo>
                  <a:lnTo>
                    <a:pt x="1526" y="1718"/>
                  </a:lnTo>
                  <a:lnTo>
                    <a:pt x="1449" y="1770"/>
                  </a:lnTo>
                  <a:lnTo>
                    <a:pt x="1369" y="1814"/>
                  </a:lnTo>
                  <a:lnTo>
                    <a:pt x="1284" y="1850"/>
                  </a:lnTo>
                  <a:lnTo>
                    <a:pt x="1193" y="1877"/>
                  </a:lnTo>
                  <a:lnTo>
                    <a:pt x="1099" y="1898"/>
                  </a:lnTo>
                  <a:lnTo>
                    <a:pt x="1004" y="1906"/>
                  </a:lnTo>
                  <a:lnTo>
                    <a:pt x="954" y="1908"/>
                  </a:lnTo>
                  <a:lnTo>
                    <a:pt x="905" y="1906"/>
                  </a:lnTo>
                  <a:lnTo>
                    <a:pt x="809" y="1898"/>
                  </a:lnTo>
                  <a:lnTo>
                    <a:pt x="717" y="1877"/>
                  </a:lnTo>
                  <a:lnTo>
                    <a:pt x="626" y="1850"/>
                  </a:lnTo>
                  <a:lnTo>
                    <a:pt x="541" y="1814"/>
                  </a:lnTo>
                  <a:lnTo>
                    <a:pt x="459" y="1770"/>
                  </a:lnTo>
                  <a:lnTo>
                    <a:pt x="383" y="1718"/>
                  </a:lnTo>
                  <a:lnTo>
                    <a:pt x="312" y="1660"/>
                  </a:lnTo>
                  <a:lnTo>
                    <a:pt x="247" y="1595"/>
                  </a:lnTo>
                  <a:lnTo>
                    <a:pt x="190" y="1525"/>
                  </a:lnTo>
                  <a:lnTo>
                    <a:pt x="138" y="1449"/>
                  </a:lnTo>
                  <a:lnTo>
                    <a:pt x="93" y="1367"/>
                  </a:lnTo>
                  <a:lnTo>
                    <a:pt x="57" y="1282"/>
                  </a:lnTo>
                  <a:lnTo>
                    <a:pt x="30" y="1193"/>
                  </a:lnTo>
                  <a:lnTo>
                    <a:pt x="11" y="1099"/>
                  </a:lnTo>
                  <a:lnTo>
                    <a:pt x="1" y="1003"/>
                  </a:lnTo>
                  <a:lnTo>
                    <a:pt x="0" y="954"/>
                  </a:lnTo>
                  <a:lnTo>
                    <a:pt x="1" y="905"/>
                  </a:lnTo>
                  <a:lnTo>
                    <a:pt x="11" y="808"/>
                  </a:lnTo>
                  <a:lnTo>
                    <a:pt x="30" y="715"/>
                  </a:lnTo>
                  <a:lnTo>
                    <a:pt x="57" y="626"/>
                  </a:lnTo>
                  <a:lnTo>
                    <a:pt x="93" y="539"/>
                  </a:lnTo>
                  <a:lnTo>
                    <a:pt x="138" y="459"/>
                  </a:lnTo>
                  <a:lnTo>
                    <a:pt x="190" y="383"/>
                  </a:lnTo>
                  <a:lnTo>
                    <a:pt x="247" y="312"/>
                  </a:lnTo>
                  <a:lnTo>
                    <a:pt x="312" y="247"/>
                  </a:lnTo>
                  <a:lnTo>
                    <a:pt x="383" y="188"/>
                  </a:lnTo>
                  <a:lnTo>
                    <a:pt x="459" y="137"/>
                  </a:lnTo>
                  <a:lnTo>
                    <a:pt x="541" y="93"/>
                  </a:lnTo>
                  <a:lnTo>
                    <a:pt x="626" y="57"/>
                  </a:lnTo>
                  <a:lnTo>
                    <a:pt x="717" y="29"/>
                  </a:lnTo>
                  <a:lnTo>
                    <a:pt x="809" y="10"/>
                  </a:lnTo>
                  <a:lnTo>
                    <a:pt x="905" y="0"/>
                  </a:lnTo>
                  <a:lnTo>
                    <a:pt x="954" y="0"/>
                  </a:lnTo>
                  <a:lnTo>
                    <a:pt x="1004" y="0"/>
                  </a:lnTo>
                  <a:lnTo>
                    <a:pt x="1099" y="10"/>
                  </a:lnTo>
                  <a:lnTo>
                    <a:pt x="1193" y="29"/>
                  </a:lnTo>
                  <a:lnTo>
                    <a:pt x="1284" y="57"/>
                  </a:lnTo>
                  <a:lnTo>
                    <a:pt x="1369" y="93"/>
                  </a:lnTo>
                  <a:lnTo>
                    <a:pt x="1449" y="137"/>
                  </a:lnTo>
                  <a:lnTo>
                    <a:pt x="1526" y="188"/>
                  </a:lnTo>
                  <a:lnTo>
                    <a:pt x="1596" y="247"/>
                  </a:lnTo>
                  <a:lnTo>
                    <a:pt x="1661" y="312"/>
                  </a:lnTo>
                  <a:lnTo>
                    <a:pt x="1720" y="383"/>
                  </a:lnTo>
                  <a:lnTo>
                    <a:pt x="1772" y="459"/>
                  </a:lnTo>
                  <a:lnTo>
                    <a:pt x="1815" y="539"/>
                  </a:lnTo>
                  <a:lnTo>
                    <a:pt x="1852" y="626"/>
                  </a:lnTo>
                  <a:lnTo>
                    <a:pt x="1880" y="715"/>
                  </a:lnTo>
                  <a:lnTo>
                    <a:pt x="1898" y="808"/>
                  </a:lnTo>
                  <a:lnTo>
                    <a:pt x="1908" y="905"/>
                  </a:lnTo>
                  <a:lnTo>
                    <a:pt x="1910" y="954"/>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5" name="Freeform 320">
              <a:extLst>
                <a:ext uri="{FF2B5EF4-FFF2-40B4-BE49-F238E27FC236}">
                  <a16:creationId xmlns:a16="http://schemas.microsoft.com/office/drawing/2014/main" id="{10F24657-EFE9-477B-AC01-A5B5ADB45608}"/>
                </a:ext>
              </a:extLst>
            </p:cNvPr>
            <p:cNvSpPr>
              <a:spLocks/>
            </p:cNvSpPr>
            <p:nvPr/>
          </p:nvSpPr>
          <p:spPr bwMode="auto">
            <a:xfrm>
              <a:off x="5312052" y="3250610"/>
              <a:ext cx="279691" cy="291212"/>
            </a:xfrm>
            <a:custGeom>
              <a:avLst/>
              <a:gdLst>
                <a:gd name="T0" fmla="*/ 1386 w 1386"/>
                <a:gd name="T1" fmla="*/ 694 h 1386"/>
                <a:gd name="T2" fmla="*/ 1383 w 1386"/>
                <a:gd name="T3" fmla="*/ 764 h 1386"/>
                <a:gd name="T4" fmla="*/ 1356 w 1386"/>
                <a:gd name="T5" fmla="*/ 900 h 1386"/>
                <a:gd name="T6" fmla="*/ 1304 w 1386"/>
                <a:gd name="T7" fmla="*/ 1025 h 1386"/>
                <a:gd name="T8" fmla="*/ 1229 w 1386"/>
                <a:gd name="T9" fmla="*/ 1136 h 1386"/>
                <a:gd name="T10" fmla="*/ 1134 w 1386"/>
                <a:gd name="T11" fmla="*/ 1229 h 1386"/>
                <a:gd name="T12" fmla="*/ 1023 w 1386"/>
                <a:gd name="T13" fmla="*/ 1304 h 1386"/>
                <a:gd name="T14" fmla="*/ 899 w 1386"/>
                <a:gd name="T15" fmla="*/ 1356 h 1386"/>
                <a:gd name="T16" fmla="*/ 764 w 1386"/>
                <a:gd name="T17" fmla="*/ 1384 h 1386"/>
                <a:gd name="T18" fmla="*/ 692 w 1386"/>
                <a:gd name="T19" fmla="*/ 1386 h 1386"/>
                <a:gd name="T20" fmla="*/ 621 w 1386"/>
                <a:gd name="T21" fmla="*/ 1384 h 1386"/>
                <a:gd name="T22" fmla="*/ 486 w 1386"/>
                <a:gd name="T23" fmla="*/ 1356 h 1386"/>
                <a:gd name="T24" fmla="*/ 361 w 1386"/>
                <a:gd name="T25" fmla="*/ 1304 h 1386"/>
                <a:gd name="T26" fmla="*/ 252 w 1386"/>
                <a:gd name="T27" fmla="*/ 1229 h 1386"/>
                <a:gd name="T28" fmla="*/ 157 w 1386"/>
                <a:gd name="T29" fmla="*/ 1136 h 1386"/>
                <a:gd name="T30" fmla="*/ 82 w 1386"/>
                <a:gd name="T31" fmla="*/ 1025 h 1386"/>
                <a:gd name="T32" fmla="*/ 30 w 1386"/>
                <a:gd name="T33" fmla="*/ 900 h 1386"/>
                <a:gd name="T34" fmla="*/ 1 w 1386"/>
                <a:gd name="T35" fmla="*/ 764 h 1386"/>
                <a:gd name="T36" fmla="*/ 0 w 1386"/>
                <a:gd name="T37" fmla="*/ 694 h 1386"/>
                <a:gd name="T38" fmla="*/ 1 w 1386"/>
                <a:gd name="T39" fmla="*/ 622 h 1386"/>
                <a:gd name="T40" fmla="*/ 30 w 1386"/>
                <a:gd name="T41" fmla="*/ 487 h 1386"/>
                <a:gd name="T42" fmla="*/ 82 w 1386"/>
                <a:gd name="T43" fmla="*/ 363 h 1386"/>
                <a:gd name="T44" fmla="*/ 157 w 1386"/>
                <a:gd name="T45" fmla="*/ 252 h 1386"/>
                <a:gd name="T46" fmla="*/ 252 w 1386"/>
                <a:gd name="T47" fmla="*/ 159 h 1386"/>
                <a:gd name="T48" fmla="*/ 361 w 1386"/>
                <a:gd name="T49" fmla="*/ 84 h 1386"/>
                <a:gd name="T50" fmla="*/ 486 w 1386"/>
                <a:gd name="T51" fmla="*/ 31 h 1386"/>
                <a:gd name="T52" fmla="*/ 621 w 1386"/>
                <a:gd name="T53" fmla="*/ 3 h 1386"/>
                <a:gd name="T54" fmla="*/ 692 w 1386"/>
                <a:gd name="T55" fmla="*/ 0 h 1386"/>
                <a:gd name="T56" fmla="*/ 764 w 1386"/>
                <a:gd name="T57" fmla="*/ 3 h 1386"/>
                <a:gd name="T58" fmla="*/ 899 w 1386"/>
                <a:gd name="T59" fmla="*/ 31 h 1386"/>
                <a:gd name="T60" fmla="*/ 1023 w 1386"/>
                <a:gd name="T61" fmla="*/ 84 h 1386"/>
                <a:gd name="T62" fmla="*/ 1134 w 1386"/>
                <a:gd name="T63" fmla="*/ 159 h 1386"/>
                <a:gd name="T64" fmla="*/ 1229 w 1386"/>
                <a:gd name="T65" fmla="*/ 252 h 1386"/>
                <a:gd name="T66" fmla="*/ 1304 w 1386"/>
                <a:gd name="T67" fmla="*/ 363 h 1386"/>
                <a:gd name="T68" fmla="*/ 1356 w 1386"/>
                <a:gd name="T69" fmla="*/ 487 h 1386"/>
                <a:gd name="T70" fmla="*/ 1383 w 1386"/>
                <a:gd name="T71" fmla="*/ 622 h 1386"/>
                <a:gd name="T72" fmla="*/ 1386 w 1386"/>
                <a:gd name="T73" fmla="*/ 694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6" h="1386">
                  <a:moveTo>
                    <a:pt x="1386" y="694"/>
                  </a:moveTo>
                  <a:lnTo>
                    <a:pt x="1383" y="764"/>
                  </a:lnTo>
                  <a:lnTo>
                    <a:pt x="1356" y="900"/>
                  </a:lnTo>
                  <a:lnTo>
                    <a:pt x="1304" y="1025"/>
                  </a:lnTo>
                  <a:lnTo>
                    <a:pt x="1229" y="1136"/>
                  </a:lnTo>
                  <a:lnTo>
                    <a:pt x="1134" y="1229"/>
                  </a:lnTo>
                  <a:lnTo>
                    <a:pt x="1023" y="1304"/>
                  </a:lnTo>
                  <a:lnTo>
                    <a:pt x="899" y="1356"/>
                  </a:lnTo>
                  <a:lnTo>
                    <a:pt x="764" y="1384"/>
                  </a:lnTo>
                  <a:lnTo>
                    <a:pt x="692" y="1386"/>
                  </a:lnTo>
                  <a:lnTo>
                    <a:pt x="621" y="1384"/>
                  </a:lnTo>
                  <a:lnTo>
                    <a:pt x="486" y="1356"/>
                  </a:lnTo>
                  <a:lnTo>
                    <a:pt x="361" y="1304"/>
                  </a:lnTo>
                  <a:lnTo>
                    <a:pt x="252" y="1229"/>
                  </a:lnTo>
                  <a:lnTo>
                    <a:pt x="157" y="1136"/>
                  </a:lnTo>
                  <a:lnTo>
                    <a:pt x="82" y="1025"/>
                  </a:lnTo>
                  <a:lnTo>
                    <a:pt x="30" y="900"/>
                  </a:lnTo>
                  <a:lnTo>
                    <a:pt x="1" y="764"/>
                  </a:lnTo>
                  <a:lnTo>
                    <a:pt x="0" y="694"/>
                  </a:lnTo>
                  <a:lnTo>
                    <a:pt x="1" y="622"/>
                  </a:lnTo>
                  <a:lnTo>
                    <a:pt x="30" y="487"/>
                  </a:lnTo>
                  <a:lnTo>
                    <a:pt x="82" y="363"/>
                  </a:lnTo>
                  <a:lnTo>
                    <a:pt x="157" y="252"/>
                  </a:lnTo>
                  <a:lnTo>
                    <a:pt x="252" y="159"/>
                  </a:lnTo>
                  <a:lnTo>
                    <a:pt x="361" y="84"/>
                  </a:lnTo>
                  <a:lnTo>
                    <a:pt x="486" y="31"/>
                  </a:lnTo>
                  <a:lnTo>
                    <a:pt x="621" y="3"/>
                  </a:lnTo>
                  <a:lnTo>
                    <a:pt x="692" y="0"/>
                  </a:lnTo>
                  <a:lnTo>
                    <a:pt x="764" y="3"/>
                  </a:lnTo>
                  <a:lnTo>
                    <a:pt x="899" y="31"/>
                  </a:lnTo>
                  <a:lnTo>
                    <a:pt x="1023" y="84"/>
                  </a:lnTo>
                  <a:lnTo>
                    <a:pt x="1134" y="159"/>
                  </a:lnTo>
                  <a:lnTo>
                    <a:pt x="1229" y="252"/>
                  </a:lnTo>
                  <a:lnTo>
                    <a:pt x="1304" y="363"/>
                  </a:lnTo>
                  <a:lnTo>
                    <a:pt x="1356" y="487"/>
                  </a:lnTo>
                  <a:lnTo>
                    <a:pt x="1383" y="622"/>
                  </a:lnTo>
                  <a:lnTo>
                    <a:pt x="1386" y="69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r>
                <a:rPr lang="en-US" sz="500" b="1">
                  <a:solidFill>
                    <a:srgbClr val="1F4E79"/>
                  </a:solidFill>
                </a:rPr>
                <a:t>INPS</a:t>
              </a:r>
            </a:p>
          </p:txBody>
        </p:sp>
      </p:grpSp>
      <p:sp>
        <p:nvSpPr>
          <p:cNvPr id="63" name="Rectangle 62">
            <a:extLst>
              <a:ext uri="{FF2B5EF4-FFF2-40B4-BE49-F238E27FC236}">
                <a16:creationId xmlns:a16="http://schemas.microsoft.com/office/drawing/2014/main" id="{A5E18FD3-3EF1-48EA-B4AD-B4DB46083684}"/>
              </a:ext>
            </a:extLst>
          </p:cNvPr>
          <p:cNvSpPr/>
          <p:nvPr userDrawn="1"/>
        </p:nvSpPr>
        <p:spPr>
          <a:xfrm>
            <a:off x="-1" y="1196916"/>
            <a:ext cx="9939867" cy="3528417"/>
          </a:xfrm>
          <a:prstGeom prst="rect">
            <a:avLst/>
          </a:prstGeom>
          <a:solidFill>
            <a:schemeClr val="bg1"/>
          </a:solidFill>
          <a:ln w="12700" cap="flat" cmpd="sng" algn="ctr">
            <a:noFill/>
            <a:prstDash val="solid"/>
            <a:miter lim="800000"/>
          </a:ln>
          <a:effectLst/>
        </p:spPr>
        <p:txBody>
          <a:bodyPr rot="0" spcFirstLastPara="0" vertOverflow="overflow" horzOverflow="overflow" vert="horz" wrap="square" lIns="91440" tIns="540000" rIns="91440" bIns="45720" numCol="1" spcCol="0" rtlCol="0" fromWordArt="0" anchor="t" anchorCtr="0" forceAA="0" compatLnSpc="1">
            <a:prstTxWarp prst="textNoShape">
              <a:avLst/>
            </a:prstTxWarp>
            <a:noAutofit/>
          </a:bodyPr>
          <a:lstStyle/>
          <a:p>
            <a:pPr>
              <a:defRPr/>
            </a:pPr>
            <a:endParaRPr lang="it-IT" sz="1600" kern="0">
              <a:solidFill>
                <a:srgbClr val="000000"/>
              </a:solidFill>
              <a:latin typeface="Calibri" panose="020F0502020204030204"/>
            </a:endParaRPr>
          </a:p>
        </p:txBody>
      </p:sp>
      <p:sp>
        <p:nvSpPr>
          <p:cNvPr id="64" name="Rectangle 63">
            <a:extLst>
              <a:ext uri="{FF2B5EF4-FFF2-40B4-BE49-F238E27FC236}">
                <a16:creationId xmlns:a16="http://schemas.microsoft.com/office/drawing/2014/main" id="{C5D0D33D-ECC3-4B29-BE7F-CC125614F0DC}"/>
              </a:ext>
            </a:extLst>
          </p:cNvPr>
          <p:cNvSpPr/>
          <p:nvPr userDrawn="1"/>
        </p:nvSpPr>
        <p:spPr>
          <a:xfrm>
            <a:off x="-2" y="1642273"/>
            <a:ext cx="9972000" cy="70339"/>
          </a:xfrm>
          <a:prstGeom prst="rect">
            <a:avLst/>
          </a:prstGeom>
          <a:solidFill>
            <a:srgbClr val="5B9BD5"/>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it-IT" sz="2800" kern="0">
              <a:solidFill>
                <a:srgbClr val="FFFFFF"/>
              </a:solidFill>
              <a:latin typeface="Calibri" panose="020F0502020204030204"/>
            </a:endParaRPr>
          </a:p>
        </p:txBody>
      </p:sp>
      <p:sp>
        <p:nvSpPr>
          <p:cNvPr id="65" name="Text Placeholder 6">
            <a:extLst>
              <a:ext uri="{FF2B5EF4-FFF2-40B4-BE49-F238E27FC236}">
                <a16:creationId xmlns:a16="http://schemas.microsoft.com/office/drawing/2014/main" id="{38706BFA-5F85-4CC2-BF65-7E746A6D6EAC}"/>
              </a:ext>
            </a:extLst>
          </p:cNvPr>
          <p:cNvSpPr>
            <a:spLocks noGrp="1"/>
          </p:cNvSpPr>
          <p:nvPr>
            <p:ph type="body" sz="quarter" idx="11"/>
          </p:nvPr>
        </p:nvSpPr>
        <p:spPr>
          <a:xfrm>
            <a:off x="227012" y="1811655"/>
            <a:ext cx="9602787" cy="2782888"/>
          </a:xfrm>
        </p:spPr>
        <p:txBody>
          <a:bodyPr>
            <a:normAutofit/>
          </a:bodyPr>
          <a:lstStyle>
            <a:lvl1pPr marL="0" indent="0">
              <a:buNone/>
              <a:defRPr sz="1400"/>
            </a:lvl1pPr>
          </a:lstStyle>
          <a:p>
            <a:pPr lvl="0"/>
            <a:endParaRPr lang="it-IT"/>
          </a:p>
        </p:txBody>
      </p:sp>
      <p:sp>
        <p:nvSpPr>
          <p:cNvPr id="66" name="Rectangle 65">
            <a:extLst>
              <a:ext uri="{FF2B5EF4-FFF2-40B4-BE49-F238E27FC236}">
                <a16:creationId xmlns:a16="http://schemas.microsoft.com/office/drawing/2014/main" id="{294C1EC1-0EF4-453A-A9CA-49E4F097CA1A}"/>
              </a:ext>
            </a:extLst>
          </p:cNvPr>
          <p:cNvSpPr/>
          <p:nvPr userDrawn="1"/>
        </p:nvSpPr>
        <p:spPr>
          <a:xfrm>
            <a:off x="10020300" y="1204538"/>
            <a:ext cx="2171700" cy="1136709"/>
          </a:xfrm>
          <a:prstGeom prst="rect">
            <a:avLst/>
          </a:prstGeom>
          <a:solidFill>
            <a:srgbClr val="FFFFFF"/>
          </a:solidFill>
          <a:ln w="12700" cap="flat" cmpd="sng" algn="ctr">
            <a:noFill/>
            <a:prstDash val="solid"/>
            <a:miter lim="800000"/>
          </a:ln>
          <a:effectLst/>
        </p:spPr>
        <p:txBody>
          <a:bodyPr lIns="36000" tIns="36000" rIns="36000" bIns="36000" rtlCol="0" anchor="t"/>
          <a:lstStyle/>
          <a:p>
            <a:pPr>
              <a:defRPr/>
            </a:pPr>
            <a:r>
              <a:rPr lang="it-IT" sz="1600" b="1" kern="0">
                <a:solidFill>
                  <a:srgbClr val="000000"/>
                </a:solidFill>
              </a:rPr>
              <a:t>COSTI</a:t>
            </a:r>
          </a:p>
        </p:txBody>
      </p:sp>
      <p:sp>
        <p:nvSpPr>
          <p:cNvPr id="67" name="Rectangle 66">
            <a:extLst>
              <a:ext uri="{FF2B5EF4-FFF2-40B4-BE49-F238E27FC236}">
                <a16:creationId xmlns:a16="http://schemas.microsoft.com/office/drawing/2014/main" id="{7192F3F6-8F57-4842-B5CC-592E1C7B3637}"/>
              </a:ext>
            </a:extLst>
          </p:cNvPr>
          <p:cNvSpPr/>
          <p:nvPr userDrawn="1"/>
        </p:nvSpPr>
        <p:spPr>
          <a:xfrm>
            <a:off x="10020300" y="2396582"/>
            <a:ext cx="2171700" cy="1136709"/>
          </a:xfrm>
          <a:prstGeom prst="rect">
            <a:avLst/>
          </a:prstGeom>
          <a:solidFill>
            <a:srgbClr val="FFFFFF"/>
          </a:solidFill>
          <a:ln w="12700" cap="flat" cmpd="sng" algn="ctr">
            <a:noFill/>
            <a:prstDash val="solid"/>
            <a:miter lim="800000"/>
          </a:ln>
          <a:effectLst/>
        </p:spPr>
        <p:txBody>
          <a:bodyPr lIns="36000" tIns="36000" rIns="36000" bIns="36000" rtlCol="0" anchor="t"/>
          <a:lstStyle/>
          <a:p>
            <a:r>
              <a:rPr lang="it-IT" sz="1600" b="1" kern="0">
                <a:solidFill>
                  <a:srgbClr val="000000"/>
                </a:solidFill>
              </a:rPr>
              <a:t>TEMPI DI AVVIO</a:t>
            </a:r>
          </a:p>
        </p:txBody>
      </p:sp>
      <p:sp>
        <p:nvSpPr>
          <p:cNvPr id="68" name="Rectangle 67">
            <a:extLst>
              <a:ext uri="{FF2B5EF4-FFF2-40B4-BE49-F238E27FC236}">
                <a16:creationId xmlns:a16="http://schemas.microsoft.com/office/drawing/2014/main" id="{AA6B1245-6DE3-44E2-8DAB-3D43CE55DED8}"/>
              </a:ext>
            </a:extLst>
          </p:cNvPr>
          <p:cNvSpPr/>
          <p:nvPr userDrawn="1"/>
        </p:nvSpPr>
        <p:spPr>
          <a:xfrm>
            <a:off x="10020300" y="3588625"/>
            <a:ext cx="2171700" cy="1136709"/>
          </a:xfrm>
          <a:prstGeom prst="rect">
            <a:avLst/>
          </a:prstGeom>
          <a:solidFill>
            <a:srgbClr val="FFFFFF"/>
          </a:solidFill>
          <a:ln w="12700" cap="flat" cmpd="sng" algn="ctr">
            <a:noFill/>
            <a:prstDash val="solid"/>
            <a:miter lim="800000"/>
          </a:ln>
          <a:effectLst/>
        </p:spPr>
        <p:txBody>
          <a:bodyPr lIns="36000" tIns="36000" rIns="36000" bIns="36000" rtlCol="0" anchor="t"/>
          <a:lstStyle/>
          <a:p>
            <a:r>
              <a:rPr lang="it-IT" sz="1600" b="1" kern="0">
                <a:solidFill>
                  <a:srgbClr val="000000"/>
                </a:solidFill>
              </a:rPr>
              <a:t>DURATA</a:t>
            </a:r>
          </a:p>
        </p:txBody>
      </p:sp>
      <p:sp>
        <p:nvSpPr>
          <p:cNvPr id="69" name="Text Placeholder 25">
            <a:extLst>
              <a:ext uri="{FF2B5EF4-FFF2-40B4-BE49-F238E27FC236}">
                <a16:creationId xmlns:a16="http://schemas.microsoft.com/office/drawing/2014/main" id="{7DB34C15-1E88-4C0E-AA63-948AA7E05435}"/>
              </a:ext>
            </a:extLst>
          </p:cNvPr>
          <p:cNvSpPr>
            <a:spLocks noGrp="1"/>
          </p:cNvSpPr>
          <p:nvPr>
            <p:ph type="body" sz="quarter" idx="12"/>
          </p:nvPr>
        </p:nvSpPr>
        <p:spPr>
          <a:xfrm>
            <a:off x="227012" y="1197293"/>
            <a:ext cx="9602785" cy="444500"/>
          </a:xfrm>
        </p:spPr>
        <p:txBody>
          <a:bodyPr anchor="ctr">
            <a:normAutofit/>
          </a:bodyPr>
          <a:lstStyle>
            <a:lvl1pPr marL="285750" indent="-285750">
              <a:buFont typeface="Arial" panose="020B0604020202020204" pitchFamily="34" charset="0"/>
              <a:buChar char="•"/>
              <a:defRPr sz="1600" b="0"/>
            </a:lvl1pPr>
          </a:lstStyle>
          <a:p>
            <a:pPr lvl="0"/>
            <a:endParaRPr lang="it-IT"/>
          </a:p>
        </p:txBody>
      </p:sp>
    </p:spTree>
    <p:extLst>
      <p:ext uri="{BB962C8B-B14F-4D97-AF65-F5344CB8AC3E}">
        <p14:creationId xmlns:p14="http://schemas.microsoft.com/office/powerpoint/2010/main" val="3013772968"/>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2192000" cy="6858001"/>
          </a:xfrm>
          <a:prstGeom prst="rect">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000">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cxnSp>
        <p:nvCxnSpPr>
          <p:cNvPr id="9" name="Straight Connector 8"/>
          <p:cNvCxnSpPr/>
          <p:nvPr userDrawn="1"/>
        </p:nvCxnSpPr>
        <p:spPr>
          <a:xfrm flipH="1">
            <a:off x="0" y="1100343"/>
            <a:ext cx="12192000" cy="1"/>
          </a:xfrm>
          <a:prstGeom prst="line">
            <a:avLst/>
          </a:prstGeom>
          <a:ln w="57150">
            <a:solidFill>
              <a:srgbClr val="4D4D4D"/>
            </a:solidFill>
          </a:ln>
        </p:spPr>
        <p:style>
          <a:lnRef idx="1">
            <a:schemeClr val="accent1"/>
          </a:lnRef>
          <a:fillRef idx="0">
            <a:schemeClr val="accent1"/>
          </a:fillRef>
          <a:effectRef idx="0">
            <a:schemeClr val="accent1"/>
          </a:effectRef>
          <a:fontRef idx="minor">
            <a:schemeClr val="tx1"/>
          </a:fontRef>
        </p:style>
      </p:cxn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normAutofit/>
          </a:bodyPr>
          <a:lstStyle>
            <a:lvl1pPr marL="0" indent="0" algn="l">
              <a:buNone/>
              <a:defRPr sz="4400" b="1">
                <a:solidFill>
                  <a:schemeClr val="bg1"/>
                </a:solidFill>
              </a:defRPr>
            </a:lvl1pPr>
          </a:lstStyle>
          <a:p>
            <a:pPr lvl="0"/>
            <a:endParaRPr lang="it-IT"/>
          </a:p>
        </p:txBody>
      </p: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ctr">
            <a:noAutofit/>
          </a:bodyPr>
          <a:lstStyle>
            <a:lvl1pPr>
              <a:lnSpc>
                <a:spcPct val="100000"/>
              </a:lnSpc>
              <a:defRPr sz="3200">
                <a:solidFill>
                  <a:schemeClr val="bg1"/>
                </a:solidFill>
                <a:latin typeface="+mn-lt"/>
              </a:defRPr>
            </a:lvl1pPr>
          </a:lstStyle>
          <a:p>
            <a:r>
              <a:rPr lang="en-US"/>
              <a:t>Click to edit Master title style</a:t>
            </a:r>
            <a:endParaRPr lang="it-IT"/>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spTree>
    <p:extLst>
      <p:ext uri="{BB962C8B-B14F-4D97-AF65-F5344CB8AC3E}">
        <p14:creationId xmlns:p14="http://schemas.microsoft.com/office/powerpoint/2010/main" val="1497049438"/>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cxnSp>
        <p:nvCxnSpPr>
          <p:cNvPr id="9" name="Straight Connector 8"/>
          <p:cNvCxnSpPr/>
          <p:nvPr userDrawn="1"/>
        </p:nvCxnSpPr>
        <p:spPr>
          <a:xfrm flipH="1">
            <a:off x="0" y="1100343"/>
            <a:ext cx="12192000" cy="1"/>
          </a:xfrm>
          <a:prstGeom prst="line">
            <a:avLst/>
          </a:prstGeom>
          <a:ln w="57150">
            <a:solidFill>
              <a:srgbClr val="4D4D4D"/>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t">
            <a:noAutofit/>
          </a:bodyPr>
          <a:lstStyle>
            <a:lvl1pPr>
              <a:lnSpc>
                <a:spcPct val="100000"/>
              </a:lnSpc>
              <a:defRPr sz="2000">
                <a:solidFill>
                  <a:srgbClr val="4D4D4D"/>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grpSp>
        <p:nvGrpSpPr>
          <p:cNvPr id="11" name="Group 10">
            <a:extLst>
              <a:ext uri="{FF2B5EF4-FFF2-40B4-BE49-F238E27FC236}">
                <a16:creationId xmlns:a16="http://schemas.microsoft.com/office/drawing/2014/main" id="{E52515E3-BF32-4387-84B4-462BC8194372}"/>
              </a:ext>
            </a:extLst>
          </p:cNvPr>
          <p:cNvGrpSpPr>
            <a:grpSpLocks noChangeAspect="1"/>
          </p:cNvGrpSpPr>
          <p:nvPr userDrawn="1"/>
        </p:nvGrpSpPr>
        <p:grpSpPr>
          <a:xfrm>
            <a:off x="11192120" y="54901"/>
            <a:ext cx="972172" cy="972000"/>
            <a:chOff x="5018279" y="2951834"/>
            <a:chExt cx="887662" cy="887504"/>
          </a:xfrm>
        </p:grpSpPr>
        <p:sp>
          <p:nvSpPr>
            <p:cNvPr id="12" name="Freeform 313">
              <a:extLst>
                <a:ext uri="{FF2B5EF4-FFF2-40B4-BE49-F238E27FC236}">
                  <a16:creationId xmlns:a16="http://schemas.microsoft.com/office/drawing/2014/main" id="{C14A09FD-E1E7-4686-830F-CB226AE7C7C1}"/>
                </a:ext>
              </a:extLst>
            </p:cNvPr>
            <p:cNvSpPr>
              <a:spLocks/>
            </p:cNvSpPr>
            <p:nvPr/>
          </p:nvSpPr>
          <p:spPr bwMode="auto">
            <a:xfrm>
              <a:off x="5168574"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 name="Freeform 314">
              <a:extLst>
                <a:ext uri="{FF2B5EF4-FFF2-40B4-BE49-F238E27FC236}">
                  <a16:creationId xmlns:a16="http://schemas.microsoft.com/office/drawing/2014/main" id="{942C0FA1-D30D-4675-8E9A-549E082365DB}"/>
                </a:ext>
              </a:extLst>
            </p:cNvPr>
            <p:cNvSpPr>
              <a:spLocks/>
            </p:cNvSpPr>
            <p:nvPr/>
          </p:nvSpPr>
          <p:spPr bwMode="auto">
            <a:xfrm>
              <a:off x="5473692"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0062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 name="Freeform 315">
              <a:extLst>
                <a:ext uri="{FF2B5EF4-FFF2-40B4-BE49-F238E27FC236}">
                  <a16:creationId xmlns:a16="http://schemas.microsoft.com/office/drawing/2014/main" id="{3A9576B6-1706-4A76-A1E6-352239E21BC7}"/>
                </a:ext>
              </a:extLst>
            </p:cNvPr>
            <p:cNvSpPr>
              <a:spLocks/>
            </p:cNvSpPr>
            <p:nvPr/>
          </p:nvSpPr>
          <p:spPr bwMode="auto">
            <a:xfrm>
              <a:off x="5168574"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 name="Freeform 316">
              <a:extLst>
                <a:ext uri="{FF2B5EF4-FFF2-40B4-BE49-F238E27FC236}">
                  <a16:creationId xmlns:a16="http://schemas.microsoft.com/office/drawing/2014/main" id="{A16F2AAD-29D6-4F0C-AC58-01CC120CFA4D}"/>
                </a:ext>
              </a:extLst>
            </p:cNvPr>
            <p:cNvSpPr>
              <a:spLocks/>
            </p:cNvSpPr>
            <p:nvPr/>
          </p:nvSpPr>
          <p:spPr bwMode="auto">
            <a:xfrm>
              <a:off x="5473692"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 name="Freeform 317">
              <a:extLst>
                <a:ext uri="{FF2B5EF4-FFF2-40B4-BE49-F238E27FC236}">
                  <a16:creationId xmlns:a16="http://schemas.microsoft.com/office/drawing/2014/main" id="{2580D4C5-48EE-47FF-93E7-26AA8FD263D2}"/>
                </a:ext>
              </a:extLst>
            </p:cNvPr>
            <p:cNvSpPr>
              <a:spLocks/>
            </p:cNvSpPr>
            <p:nvPr/>
          </p:nvSpPr>
          <p:spPr bwMode="auto">
            <a:xfrm>
              <a:off x="5626250"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0082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 name="Freeform 318">
              <a:extLst>
                <a:ext uri="{FF2B5EF4-FFF2-40B4-BE49-F238E27FC236}">
                  <a16:creationId xmlns:a16="http://schemas.microsoft.com/office/drawing/2014/main" id="{0631F0A1-BD0B-4BC3-922A-B97272318CD0}"/>
                </a:ext>
              </a:extLst>
            </p:cNvPr>
            <p:cNvSpPr>
              <a:spLocks/>
            </p:cNvSpPr>
            <p:nvPr/>
          </p:nvSpPr>
          <p:spPr bwMode="auto">
            <a:xfrm>
              <a:off x="5018437"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8" name="TextBox 17">
              <a:extLst>
                <a:ext uri="{FF2B5EF4-FFF2-40B4-BE49-F238E27FC236}">
                  <a16:creationId xmlns:a16="http://schemas.microsoft.com/office/drawing/2014/main" id="{137D1CC0-2262-425A-8AAA-17464B9BA81A}"/>
                </a:ext>
              </a:extLst>
            </p:cNvPr>
            <p:cNvSpPr txBox="1"/>
            <p:nvPr/>
          </p:nvSpPr>
          <p:spPr>
            <a:xfrm>
              <a:off x="5484810"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01</a:t>
              </a:r>
            </a:p>
          </p:txBody>
        </p:sp>
        <p:sp>
          <p:nvSpPr>
            <p:cNvPr id="19" name="TextBox 18">
              <a:extLst>
                <a:ext uri="{FF2B5EF4-FFF2-40B4-BE49-F238E27FC236}">
                  <a16:creationId xmlns:a16="http://schemas.microsoft.com/office/drawing/2014/main" id="{1E01F179-DD5C-4C4B-A285-593C0146044B}"/>
                </a:ext>
              </a:extLst>
            </p:cNvPr>
            <p:cNvSpPr txBox="1"/>
            <p:nvPr/>
          </p:nvSpPr>
          <p:spPr>
            <a:xfrm>
              <a:off x="5636550"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02</a:t>
              </a:r>
            </a:p>
          </p:txBody>
        </p:sp>
        <p:sp>
          <p:nvSpPr>
            <p:cNvPr id="20" name="TextBox 19">
              <a:extLst>
                <a:ext uri="{FF2B5EF4-FFF2-40B4-BE49-F238E27FC236}">
                  <a16:creationId xmlns:a16="http://schemas.microsoft.com/office/drawing/2014/main" id="{BEA9DC1E-378B-4823-B9B4-AB9A7A8009B3}"/>
                </a:ext>
              </a:extLst>
            </p:cNvPr>
            <p:cNvSpPr txBox="1"/>
            <p:nvPr/>
          </p:nvSpPr>
          <p:spPr>
            <a:xfrm>
              <a:off x="5495469"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03</a:t>
              </a:r>
            </a:p>
          </p:txBody>
        </p:sp>
        <p:sp>
          <p:nvSpPr>
            <p:cNvPr id="21" name="TextBox 20">
              <a:extLst>
                <a:ext uri="{FF2B5EF4-FFF2-40B4-BE49-F238E27FC236}">
                  <a16:creationId xmlns:a16="http://schemas.microsoft.com/office/drawing/2014/main" id="{69926AF6-EFC3-4EA1-BF38-BC27329D3097}"/>
                </a:ext>
              </a:extLst>
            </p:cNvPr>
            <p:cNvSpPr txBox="1"/>
            <p:nvPr/>
          </p:nvSpPr>
          <p:spPr>
            <a:xfrm>
              <a:off x="5170868"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04</a:t>
              </a:r>
            </a:p>
          </p:txBody>
        </p:sp>
        <p:sp>
          <p:nvSpPr>
            <p:cNvPr id="22" name="TextBox 21">
              <a:extLst>
                <a:ext uri="{FF2B5EF4-FFF2-40B4-BE49-F238E27FC236}">
                  <a16:creationId xmlns:a16="http://schemas.microsoft.com/office/drawing/2014/main" id="{EAE3CC46-835F-424C-A59E-74ABC46FE9EC}"/>
                </a:ext>
              </a:extLst>
            </p:cNvPr>
            <p:cNvSpPr txBox="1"/>
            <p:nvPr/>
          </p:nvSpPr>
          <p:spPr>
            <a:xfrm>
              <a:off x="5020444"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05</a:t>
              </a:r>
            </a:p>
          </p:txBody>
        </p:sp>
        <p:sp>
          <p:nvSpPr>
            <p:cNvPr id="23" name="TextBox 22">
              <a:extLst>
                <a:ext uri="{FF2B5EF4-FFF2-40B4-BE49-F238E27FC236}">
                  <a16:creationId xmlns:a16="http://schemas.microsoft.com/office/drawing/2014/main" id="{615F4AEE-CEDC-46DE-9B22-B42EB32DA173}"/>
                </a:ext>
              </a:extLst>
            </p:cNvPr>
            <p:cNvSpPr txBox="1"/>
            <p:nvPr/>
          </p:nvSpPr>
          <p:spPr>
            <a:xfrm>
              <a:off x="5172461"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06</a:t>
              </a:r>
            </a:p>
          </p:txBody>
        </p:sp>
        <p:pic>
          <p:nvPicPr>
            <p:cNvPr id="24" name="Graphic 23" descr="Fire">
              <a:extLst>
                <a:ext uri="{FF2B5EF4-FFF2-40B4-BE49-F238E27FC236}">
                  <a16:creationId xmlns:a16="http://schemas.microsoft.com/office/drawing/2014/main" id="{9CE9DEC0-11AF-4B2E-8040-78619B1D606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561395" y="3554453"/>
              <a:ext cx="129710" cy="129710"/>
            </a:xfrm>
            <a:prstGeom prst="rect">
              <a:avLst/>
            </a:prstGeom>
          </p:spPr>
        </p:pic>
        <p:pic>
          <p:nvPicPr>
            <p:cNvPr id="25" name="Graphic 24" descr="Rocket">
              <a:extLst>
                <a:ext uri="{FF2B5EF4-FFF2-40B4-BE49-F238E27FC236}">
                  <a16:creationId xmlns:a16="http://schemas.microsoft.com/office/drawing/2014/main" id="{EF1F41A0-6572-4073-9399-EAAA372A9CB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092854" y="3406177"/>
              <a:ext cx="129710" cy="129710"/>
            </a:xfrm>
            <a:prstGeom prst="rect">
              <a:avLst/>
            </a:prstGeom>
          </p:spPr>
        </p:pic>
        <p:pic>
          <p:nvPicPr>
            <p:cNvPr id="26" name="Graphic 25" descr="Lightbulb">
              <a:extLst>
                <a:ext uri="{FF2B5EF4-FFF2-40B4-BE49-F238E27FC236}">
                  <a16:creationId xmlns:a16="http://schemas.microsoft.com/office/drawing/2014/main" id="{788E6E7C-C581-4A3C-91CC-F0DAA01828B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245388" y="3111600"/>
              <a:ext cx="130213" cy="130213"/>
            </a:xfrm>
            <a:prstGeom prst="rect">
              <a:avLst/>
            </a:prstGeom>
          </p:spPr>
        </p:pic>
        <p:pic>
          <p:nvPicPr>
            <p:cNvPr id="27" name="Graphic 26" descr="Group of men">
              <a:extLst>
                <a:ext uri="{FF2B5EF4-FFF2-40B4-BE49-F238E27FC236}">
                  <a16:creationId xmlns:a16="http://schemas.microsoft.com/office/drawing/2014/main" id="{B33579A4-735A-4AE9-91A8-2BAE4ABCC56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5563619" y="3115594"/>
              <a:ext cx="129511" cy="129511"/>
            </a:xfrm>
            <a:prstGeom prst="rect">
              <a:avLst/>
            </a:prstGeom>
          </p:spPr>
        </p:pic>
        <p:pic>
          <p:nvPicPr>
            <p:cNvPr id="28" name="Graphic 27" descr="Workflow">
              <a:extLst>
                <a:ext uri="{FF2B5EF4-FFF2-40B4-BE49-F238E27FC236}">
                  <a16:creationId xmlns:a16="http://schemas.microsoft.com/office/drawing/2014/main" id="{51358777-D8B8-4341-AA54-2DDC1C490B4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5704945" y="3406376"/>
              <a:ext cx="129511" cy="129511"/>
            </a:xfrm>
            <a:prstGeom prst="rect">
              <a:avLst/>
            </a:prstGeom>
          </p:spPr>
        </p:pic>
        <p:pic>
          <p:nvPicPr>
            <p:cNvPr id="29" name="Graphic 28" descr="Social network">
              <a:extLst>
                <a:ext uri="{FF2B5EF4-FFF2-40B4-BE49-F238E27FC236}">
                  <a16:creationId xmlns:a16="http://schemas.microsoft.com/office/drawing/2014/main" id="{11FDF2A9-97A8-40D8-9AA8-D76F2C82097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5236380" y="3556588"/>
              <a:ext cx="129511" cy="129511"/>
            </a:xfrm>
            <a:prstGeom prst="rect">
              <a:avLst/>
            </a:prstGeom>
          </p:spPr>
        </p:pic>
        <p:sp>
          <p:nvSpPr>
            <p:cNvPr id="30" name="Freeform 317">
              <a:extLst>
                <a:ext uri="{FF2B5EF4-FFF2-40B4-BE49-F238E27FC236}">
                  <a16:creationId xmlns:a16="http://schemas.microsoft.com/office/drawing/2014/main" id="{AC7186BD-369E-4917-B1F2-1EA7DCC95FBE}"/>
                </a:ext>
              </a:extLst>
            </p:cNvPr>
            <p:cNvSpPr>
              <a:spLocks/>
            </p:cNvSpPr>
            <p:nvPr/>
          </p:nvSpPr>
          <p:spPr bwMode="auto">
            <a:xfrm>
              <a:off x="5626092"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1" name="Freeform 316">
              <a:extLst>
                <a:ext uri="{FF2B5EF4-FFF2-40B4-BE49-F238E27FC236}">
                  <a16:creationId xmlns:a16="http://schemas.microsoft.com/office/drawing/2014/main" id="{82EEF99D-F619-4CFB-B813-80CC39C5B882}"/>
                </a:ext>
              </a:extLst>
            </p:cNvPr>
            <p:cNvSpPr>
              <a:spLocks/>
            </p:cNvSpPr>
            <p:nvPr/>
          </p:nvSpPr>
          <p:spPr bwMode="auto">
            <a:xfrm>
              <a:off x="5473534"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2" name="Freeform 318">
              <a:extLst>
                <a:ext uri="{FF2B5EF4-FFF2-40B4-BE49-F238E27FC236}">
                  <a16:creationId xmlns:a16="http://schemas.microsoft.com/office/drawing/2014/main" id="{F3319C16-A4C3-4910-8107-B7988CC3E0C9}"/>
                </a:ext>
              </a:extLst>
            </p:cNvPr>
            <p:cNvSpPr>
              <a:spLocks/>
            </p:cNvSpPr>
            <p:nvPr/>
          </p:nvSpPr>
          <p:spPr bwMode="auto">
            <a:xfrm>
              <a:off x="5018279"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3" name="Freeform 313">
              <a:extLst>
                <a:ext uri="{FF2B5EF4-FFF2-40B4-BE49-F238E27FC236}">
                  <a16:creationId xmlns:a16="http://schemas.microsoft.com/office/drawing/2014/main" id="{D23C765A-8820-425C-BFEE-C11D28CBF276}"/>
                </a:ext>
              </a:extLst>
            </p:cNvPr>
            <p:cNvSpPr>
              <a:spLocks/>
            </p:cNvSpPr>
            <p:nvPr/>
          </p:nvSpPr>
          <p:spPr bwMode="auto">
            <a:xfrm>
              <a:off x="5168416"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4" name="Freeform 314">
              <a:extLst>
                <a:ext uri="{FF2B5EF4-FFF2-40B4-BE49-F238E27FC236}">
                  <a16:creationId xmlns:a16="http://schemas.microsoft.com/office/drawing/2014/main" id="{6B07247E-D467-4A5A-A7E9-8F14096BE6ED}"/>
                </a:ext>
              </a:extLst>
            </p:cNvPr>
            <p:cNvSpPr>
              <a:spLocks/>
            </p:cNvSpPr>
            <p:nvPr/>
          </p:nvSpPr>
          <p:spPr bwMode="auto">
            <a:xfrm>
              <a:off x="5473534"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5" name="Freeform 319">
              <a:extLst>
                <a:ext uri="{FF2B5EF4-FFF2-40B4-BE49-F238E27FC236}">
                  <a16:creationId xmlns:a16="http://schemas.microsoft.com/office/drawing/2014/main" id="{6BBB3F45-F4B7-4E7B-84B9-5D66020FE3D0}"/>
                </a:ext>
              </a:extLst>
            </p:cNvPr>
            <p:cNvSpPr>
              <a:spLocks/>
            </p:cNvSpPr>
            <p:nvPr/>
          </p:nvSpPr>
          <p:spPr bwMode="auto">
            <a:xfrm>
              <a:off x="5259383" y="3195771"/>
              <a:ext cx="385029" cy="400889"/>
            </a:xfrm>
            <a:custGeom>
              <a:avLst/>
              <a:gdLst>
                <a:gd name="T0" fmla="*/ 1908 w 1910"/>
                <a:gd name="T1" fmla="*/ 1003 h 1908"/>
                <a:gd name="T2" fmla="*/ 1880 w 1910"/>
                <a:gd name="T3" fmla="*/ 1193 h 1908"/>
                <a:gd name="T4" fmla="*/ 1815 w 1910"/>
                <a:gd name="T5" fmla="*/ 1367 h 1908"/>
                <a:gd name="T6" fmla="*/ 1720 w 1910"/>
                <a:gd name="T7" fmla="*/ 1525 h 1908"/>
                <a:gd name="T8" fmla="*/ 1596 w 1910"/>
                <a:gd name="T9" fmla="*/ 1660 h 1908"/>
                <a:gd name="T10" fmla="*/ 1449 w 1910"/>
                <a:gd name="T11" fmla="*/ 1770 h 1908"/>
                <a:gd name="T12" fmla="*/ 1284 w 1910"/>
                <a:gd name="T13" fmla="*/ 1850 h 1908"/>
                <a:gd name="T14" fmla="*/ 1099 w 1910"/>
                <a:gd name="T15" fmla="*/ 1898 h 1908"/>
                <a:gd name="T16" fmla="*/ 954 w 1910"/>
                <a:gd name="T17" fmla="*/ 1908 h 1908"/>
                <a:gd name="T18" fmla="*/ 809 w 1910"/>
                <a:gd name="T19" fmla="*/ 1898 h 1908"/>
                <a:gd name="T20" fmla="*/ 626 w 1910"/>
                <a:gd name="T21" fmla="*/ 1850 h 1908"/>
                <a:gd name="T22" fmla="*/ 459 w 1910"/>
                <a:gd name="T23" fmla="*/ 1770 h 1908"/>
                <a:gd name="T24" fmla="*/ 312 w 1910"/>
                <a:gd name="T25" fmla="*/ 1660 h 1908"/>
                <a:gd name="T26" fmla="*/ 190 w 1910"/>
                <a:gd name="T27" fmla="*/ 1525 h 1908"/>
                <a:gd name="T28" fmla="*/ 93 w 1910"/>
                <a:gd name="T29" fmla="*/ 1367 h 1908"/>
                <a:gd name="T30" fmla="*/ 30 w 1910"/>
                <a:gd name="T31" fmla="*/ 1193 h 1908"/>
                <a:gd name="T32" fmla="*/ 1 w 1910"/>
                <a:gd name="T33" fmla="*/ 1003 h 1908"/>
                <a:gd name="T34" fmla="*/ 1 w 1910"/>
                <a:gd name="T35" fmla="*/ 905 h 1908"/>
                <a:gd name="T36" fmla="*/ 30 w 1910"/>
                <a:gd name="T37" fmla="*/ 715 h 1908"/>
                <a:gd name="T38" fmla="*/ 93 w 1910"/>
                <a:gd name="T39" fmla="*/ 539 h 1908"/>
                <a:gd name="T40" fmla="*/ 190 w 1910"/>
                <a:gd name="T41" fmla="*/ 383 h 1908"/>
                <a:gd name="T42" fmla="*/ 312 w 1910"/>
                <a:gd name="T43" fmla="*/ 247 h 1908"/>
                <a:gd name="T44" fmla="*/ 459 w 1910"/>
                <a:gd name="T45" fmla="*/ 137 h 1908"/>
                <a:gd name="T46" fmla="*/ 626 w 1910"/>
                <a:gd name="T47" fmla="*/ 57 h 1908"/>
                <a:gd name="T48" fmla="*/ 809 w 1910"/>
                <a:gd name="T49" fmla="*/ 10 h 1908"/>
                <a:gd name="T50" fmla="*/ 954 w 1910"/>
                <a:gd name="T51" fmla="*/ 0 h 1908"/>
                <a:gd name="T52" fmla="*/ 1099 w 1910"/>
                <a:gd name="T53" fmla="*/ 10 h 1908"/>
                <a:gd name="T54" fmla="*/ 1284 w 1910"/>
                <a:gd name="T55" fmla="*/ 57 h 1908"/>
                <a:gd name="T56" fmla="*/ 1449 w 1910"/>
                <a:gd name="T57" fmla="*/ 137 h 1908"/>
                <a:gd name="T58" fmla="*/ 1596 w 1910"/>
                <a:gd name="T59" fmla="*/ 247 h 1908"/>
                <a:gd name="T60" fmla="*/ 1720 w 1910"/>
                <a:gd name="T61" fmla="*/ 383 h 1908"/>
                <a:gd name="T62" fmla="*/ 1815 w 1910"/>
                <a:gd name="T63" fmla="*/ 539 h 1908"/>
                <a:gd name="T64" fmla="*/ 1880 w 1910"/>
                <a:gd name="T65" fmla="*/ 715 h 1908"/>
                <a:gd name="T66" fmla="*/ 1908 w 1910"/>
                <a:gd name="T67" fmla="*/ 905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10" h="1908">
                  <a:moveTo>
                    <a:pt x="1910" y="954"/>
                  </a:moveTo>
                  <a:lnTo>
                    <a:pt x="1908" y="1003"/>
                  </a:lnTo>
                  <a:lnTo>
                    <a:pt x="1898" y="1099"/>
                  </a:lnTo>
                  <a:lnTo>
                    <a:pt x="1880" y="1193"/>
                  </a:lnTo>
                  <a:lnTo>
                    <a:pt x="1852" y="1282"/>
                  </a:lnTo>
                  <a:lnTo>
                    <a:pt x="1815" y="1367"/>
                  </a:lnTo>
                  <a:lnTo>
                    <a:pt x="1772" y="1449"/>
                  </a:lnTo>
                  <a:lnTo>
                    <a:pt x="1720" y="1525"/>
                  </a:lnTo>
                  <a:lnTo>
                    <a:pt x="1661" y="1595"/>
                  </a:lnTo>
                  <a:lnTo>
                    <a:pt x="1596" y="1660"/>
                  </a:lnTo>
                  <a:lnTo>
                    <a:pt x="1526" y="1718"/>
                  </a:lnTo>
                  <a:lnTo>
                    <a:pt x="1449" y="1770"/>
                  </a:lnTo>
                  <a:lnTo>
                    <a:pt x="1369" y="1814"/>
                  </a:lnTo>
                  <a:lnTo>
                    <a:pt x="1284" y="1850"/>
                  </a:lnTo>
                  <a:lnTo>
                    <a:pt x="1193" y="1877"/>
                  </a:lnTo>
                  <a:lnTo>
                    <a:pt x="1099" y="1898"/>
                  </a:lnTo>
                  <a:lnTo>
                    <a:pt x="1004" y="1906"/>
                  </a:lnTo>
                  <a:lnTo>
                    <a:pt x="954" y="1908"/>
                  </a:lnTo>
                  <a:lnTo>
                    <a:pt x="905" y="1906"/>
                  </a:lnTo>
                  <a:lnTo>
                    <a:pt x="809" y="1898"/>
                  </a:lnTo>
                  <a:lnTo>
                    <a:pt x="717" y="1877"/>
                  </a:lnTo>
                  <a:lnTo>
                    <a:pt x="626" y="1850"/>
                  </a:lnTo>
                  <a:lnTo>
                    <a:pt x="541" y="1814"/>
                  </a:lnTo>
                  <a:lnTo>
                    <a:pt x="459" y="1770"/>
                  </a:lnTo>
                  <a:lnTo>
                    <a:pt x="383" y="1718"/>
                  </a:lnTo>
                  <a:lnTo>
                    <a:pt x="312" y="1660"/>
                  </a:lnTo>
                  <a:lnTo>
                    <a:pt x="247" y="1595"/>
                  </a:lnTo>
                  <a:lnTo>
                    <a:pt x="190" y="1525"/>
                  </a:lnTo>
                  <a:lnTo>
                    <a:pt x="138" y="1449"/>
                  </a:lnTo>
                  <a:lnTo>
                    <a:pt x="93" y="1367"/>
                  </a:lnTo>
                  <a:lnTo>
                    <a:pt x="57" y="1282"/>
                  </a:lnTo>
                  <a:lnTo>
                    <a:pt x="30" y="1193"/>
                  </a:lnTo>
                  <a:lnTo>
                    <a:pt x="11" y="1099"/>
                  </a:lnTo>
                  <a:lnTo>
                    <a:pt x="1" y="1003"/>
                  </a:lnTo>
                  <a:lnTo>
                    <a:pt x="0" y="954"/>
                  </a:lnTo>
                  <a:lnTo>
                    <a:pt x="1" y="905"/>
                  </a:lnTo>
                  <a:lnTo>
                    <a:pt x="11" y="808"/>
                  </a:lnTo>
                  <a:lnTo>
                    <a:pt x="30" y="715"/>
                  </a:lnTo>
                  <a:lnTo>
                    <a:pt x="57" y="626"/>
                  </a:lnTo>
                  <a:lnTo>
                    <a:pt x="93" y="539"/>
                  </a:lnTo>
                  <a:lnTo>
                    <a:pt x="138" y="459"/>
                  </a:lnTo>
                  <a:lnTo>
                    <a:pt x="190" y="383"/>
                  </a:lnTo>
                  <a:lnTo>
                    <a:pt x="247" y="312"/>
                  </a:lnTo>
                  <a:lnTo>
                    <a:pt x="312" y="247"/>
                  </a:lnTo>
                  <a:lnTo>
                    <a:pt x="383" y="188"/>
                  </a:lnTo>
                  <a:lnTo>
                    <a:pt x="459" y="137"/>
                  </a:lnTo>
                  <a:lnTo>
                    <a:pt x="541" y="93"/>
                  </a:lnTo>
                  <a:lnTo>
                    <a:pt x="626" y="57"/>
                  </a:lnTo>
                  <a:lnTo>
                    <a:pt x="717" y="29"/>
                  </a:lnTo>
                  <a:lnTo>
                    <a:pt x="809" y="10"/>
                  </a:lnTo>
                  <a:lnTo>
                    <a:pt x="905" y="0"/>
                  </a:lnTo>
                  <a:lnTo>
                    <a:pt x="954" y="0"/>
                  </a:lnTo>
                  <a:lnTo>
                    <a:pt x="1004" y="0"/>
                  </a:lnTo>
                  <a:lnTo>
                    <a:pt x="1099" y="10"/>
                  </a:lnTo>
                  <a:lnTo>
                    <a:pt x="1193" y="29"/>
                  </a:lnTo>
                  <a:lnTo>
                    <a:pt x="1284" y="57"/>
                  </a:lnTo>
                  <a:lnTo>
                    <a:pt x="1369" y="93"/>
                  </a:lnTo>
                  <a:lnTo>
                    <a:pt x="1449" y="137"/>
                  </a:lnTo>
                  <a:lnTo>
                    <a:pt x="1526" y="188"/>
                  </a:lnTo>
                  <a:lnTo>
                    <a:pt x="1596" y="247"/>
                  </a:lnTo>
                  <a:lnTo>
                    <a:pt x="1661" y="312"/>
                  </a:lnTo>
                  <a:lnTo>
                    <a:pt x="1720" y="383"/>
                  </a:lnTo>
                  <a:lnTo>
                    <a:pt x="1772" y="459"/>
                  </a:lnTo>
                  <a:lnTo>
                    <a:pt x="1815" y="539"/>
                  </a:lnTo>
                  <a:lnTo>
                    <a:pt x="1852" y="626"/>
                  </a:lnTo>
                  <a:lnTo>
                    <a:pt x="1880" y="715"/>
                  </a:lnTo>
                  <a:lnTo>
                    <a:pt x="1898" y="808"/>
                  </a:lnTo>
                  <a:lnTo>
                    <a:pt x="1908" y="905"/>
                  </a:lnTo>
                  <a:lnTo>
                    <a:pt x="1910" y="954"/>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6" name="Freeform 320">
              <a:extLst>
                <a:ext uri="{FF2B5EF4-FFF2-40B4-BE49-F238E27FC236}">
                  <a16:creationId xmlns:a16="http://schemas.microsoft.com/office/drawing/2014/main" id="{BC7FFEED-6E97-4899-82F5-C6B871567BC2}"/>
                </a:ext>
              </a:extLst>
            </p:cNvPr>
            <p:cNvSpPr>
              <a:spLocks/>
            </p:cNvSpPr>
            <p:nvPr/>
          </p:nvSpPr>
          <p:spPr bwMode="auto">
            <a:xfrm>
              <a:off x="5312052" y="3250610"/>
              <a:ext cx="279691" cy="291212"/>
            </a:xfrm>
            <a:custGeom>
              <a:avLst/>
              <a:gdLst>
                <a:gd name="T0" fmla="*/ 1386 w 1386"/>
                <a:gd name="T1" fmla="*/ 694 h 1386"/>
                <a:gd name="T2" fmla="*/ 1383 w 1386"/>
                <a:gd name="T3" fmla="*/ 764 h 1386"/>
                <a:gd name="T4" fmla="*/ 1356 w 1386"/>
                <a:gd name="T5" fmla="*/ 900 h 1386"/>
                <a:gd name="T6" fmla="*/ 1304 w 1386"/>
                <a:gd name="T7" fmla="*/ 1025 h 1386"/>
                <a:gd name="T8" fmla="*/ 1229 w 1386"/>
                <a:gd name="T9" fmla="*/ 1136 h 1386"/>
                <a:gd name="T10" fmla="*/ 1134 w 1386"/>
                <a:gd name="T11" fmla="*/ 1229 h 1386"/>
                <a:gd name="T12" fmla="*/ 1023 w 1386"/>
                <a:gd name="T13" fmla="*/ 1304 h 1386"/>
                <a:gd name="T14" fmla="*/ 899 w 1386"/>
                <a:gd name="T15" fmla="*/ 1356 h 1386"/>
                <a:gd name="T16" fmla="*/ 764 w 1386"/>
                <a:gd name="T17" fmla="*/ 1384 h 1386"/>
                <a:gd name="T18" fmla="*/ 692 w 1386"/>
                <a:gd name="T19" fmla="*/ 1386 h 1386"/>
                <a:gd name="T20" fmla="*/ 621 w 1386"/>
                <a:gd name="T21" fmla="*/ 1384 h 1386"/>
                <a:gd name="T22" fmla="*/ 486 w 1386"/>
                <a:gd name="T23" fmla="*/ 1356 h 1386"/>
                <a:gd name="T24" fmla="*/ 361 w 1386"/>
                <a:gd name="T25" fmla="*/ 1304 h 1386"/>
                <a:gd name="T26" fmla="*/ 252 w 1386"/>
                <a:gd name="T27" fmla="*/ 1229 h 1386"/>
                <a:gd name="T28" fmla="*/ 157 w 1386"/>
                <a:gd name="T29" fmla="*/ 1136 h 1386"/>
                <a:gd name="T30" fmla="*/ 82 w 1386"/>
                <a:gd name="T31" fmla="*/ 1025 h 1386"/>
                <a:gd name="T32" fmla="*/ 30 w 1386"/>
                <a:gd name="T33" fmla="*/ 900 h 1386"/>
                <a:gd name="T34" fmla="*/ 1 w 1386"/>
                <a:gd name="T35" fmla="*/ 764 h 1386"/>
                <a:gd name="T36" fmla="*/ 0 w 1386"/>
                <a:gd name="T37" fmla="*/ 694 h 1386"/>
                <a:gd name="T38" fmla="*/ 1 w 1386"/>
                <a:gd name="T39" fmla="*/ 622 h 1386"/>
                <a:gd name="T40" fmla="*/ 30 w 1386"/>
                <a:gd name="T41" fmla="*/ 487 h 1386"/>
                <a:gd name="T42" fmla="*/ 82 w 1386"/>
                <a:gd name="T43" fmla="*/ 363 h 1386"/>
                <a:gd name="T44" fmla="*/ 157 w 1386"/>
                <a:gd name="T45" fmla="*/ 252 h 1386"/>
                <a:gd name="T46" fmla="*/ 252 w 1386"/>
                <a:gd name="T47" fmla="*/ 159 h 1386"/>
                <a:gd name="T48" fmla="*/ 361 w 1386"/>
                <a:gd name="T49" fmla="*/ 84 h 1386"/>
                <a:gd name="T50" fmla="*/ 486 w 1386"/>
                <a:gd name="T51" fmla="*/ 31 h 1386"/>
                <a:gd name="T52" fmla="*/ 621 w 1386"/>
                <a:gd name="T53" fmla="*/ 3 h 1386"/>
                <a:gd name="T54" fmla="*/ 692 w 1386"/>
                <a:gd name="T55" fmla="*/ 0 h 1386"/>
                <a:gd name="T56" fmla="*/ 764 w 1386"/>
                <a:gd name="T57" fmla="*/ 3 h 1386"/>
                <a:gd name="T58" fmla="*/ 899 w 1386"/>
                <a:gd name="T59" fmla="*/ 31 h 1386"/>
                <a:gd name="T60" fmla="*/ 1023 w 1386"/>
                <a:gd name="T61" fmla="*/ 84 h 1386"/>
                <a:gd name="T62" fmla="*/ 1134 w 1386"/>
                <a:gd name="T63" fmla="*/ 159 h 1386"/>
                <a:gd name="T64" fmla="*/ 1229 w 1386"/>
                <a:gd name="T65" fmla="*/ 252 h 1386"/>
                <a:gd name="T66" fmla="*/ 1304 w 1386"/>
                <a:gd name="T67" fmla="*/ 363 h 1386"/>
                <a:gd name="T68" fmla="*/ 1356 w 1386"/>
                <a:gd name="T69" fmla="*/ 487 h 1386"/>
                <a:gd name="T70" fmla="*/ 1383 w 1386"/>
                <a:gd name="T71" fmla="*/ 622 h 1386"/>
                <a:gd name="T72" fmla="*/ 1386 w 1386"/>
                <a:gd name="T73" fmla="*/ 694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6" h="1386">
                  <a:moveTo>
                    <a:pt x="1386" y="694"/>
                  </a:moveTo>
                  <a:lnTo>
                    <a:pt x="1383" y="764"/>
                  </a:lnTo>
                  <a:lnTo>
                    <a:pt x="1356" y="900"/>
                  </a:lnTo>
                  <a:lnTo>
                    <a:pt x="1304" y="1025"/>
                  </a:lnTo>
                  <a:lnTo>
                    <a:pt x="1229" y="1136"/>
                  </a:lnTo>
                  <a:lnTo>
                    <a:pt x="1134" y="1229"/>
                  </a:lnTo>
                  <a:lnTo>
                    <a:pt x="1023" y="1304"/>
                  </a:lnTo>
                  <a:lnTo>
                    <a:pt x="899" y="1356"/>
                  </a:lnTo>
                  <a:lnTo>
                    <a:pt x="764" y="1384"/>
                  </a:lnTo>
                  <a:lnTo>
                    <a:pt x="692" y="1386"/>
                  </a:lnTo>
                  <a:lnTo>
                    <a:pt x="621" y="1384"/>
                  </a:lnTo>
                  <a:lnTo>
                    <a:pt x="486" y="1356"/>
                  </a:lnTo>
                  <a:lnTo>
                    <a:pt x="361" y="1304"/>
                  </a:lnTo>
                  <a:lnTo>
                    <a:pt x="252" y="1229"/>
                  </a:lnTo>
                  <a:lnTo>
                    <a:pt x="157" y="1136"/>
                  </a:lnTo>
                  <a:lnTo>
                    <a:pt x="82" y="1025"/>
                  </a:lnTo>
                  <a:lnTo>
                    <a:pt x="30" y="900"/>
                  </a:lnTo>
                  <a:lnTo>
                    <a:pt x="1" y="764"/>
                  </a:lnTo>
                  <a:lnTo>
                    <a:pt x="0" y="694"/>
                  </a:lnTo>
                  <a:lnTo>
                    <a:pt x="1" y="622"/>
                  </a:lnTo>
                  <a:lnTo>
                    <a:pt x="30" y="487"/>
                  </a:lnTo>
                  <a:lnTo>
                    <a:pt x="82" y="363"/>
                  </a:lnTo>
                  <a:lnTo>
                    <a:pt x="157" y="252"/>
                  </a:lnTo>
                  <a:lnTo>
                    <a:pt x="252" y="159"/>
                  </a:lnTo>
                  <a:lnTo>
                    <a:pt x="361" y="84"/>
                  </a:lnTo>
                  <a:lnTo>
                    <a:pt x="486" y="31"/>
                  </a:lnTo>
                  <a:lnTo>
                    <a:pt x="621" y="3"/>
                  </a:lnTo>
                  <a:lnTo>
                    <a:pt x="692" y="0"/>
                  </a:lnTo>
                  <a:lnTo>
                    <a:pt x="764" y="3"/>
                  </a:lnTo>
                  <a:lnTo>
                    <a:pt x="899" y="31"/>
                  </a:lnTo>
                  <a:lnTo>
                    <a:pt x="1023" y="84"/>
                  </a:lnTo>
                  <a:lnTo>
                    <a:pt x="1134" y="159"/>
                  </a:lnTo>
                  <a:lnTo>
                    <a:pt x="1229" y="252"/>
                  </a:lnTo>
                  <a:lnTo>
                    <a:pt x="1304" y="363"/>
                  </a:lnTo>
                  <a:lnTo>
                    <a:pt x="1356" y="487"/>
                  </a:lnTo>
                  <a:lnTo>
                    <a:pt x="1383" y="622"/>
                  </a:lnTo>
                  <a:lnTo>
                    <a:pt x="1386" y="69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r>
                <a:rPr lang="en-US" sz="500" b="1">
                  <a:solidFill>
                    <a:srgbClr val="1F4E79"/>
                  </a:solidFill>
                </a:rPr>
                <a:t>INPS</a:t>
              </a:r>
            </a:p>
          </p:txBody>
        </p:sp>
      </p:grpSp>
    </p:spTree>
    <p:extLst>
      <p:ext uri="{BB962C8B-B14F-4D97-AF65-F5344CB8AC3E}">
        <p14:creationId xmlns:p14="http://schemas.microsoft.com/office/powerpoint/2010/main" val="4186283613"/>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2192000" cy="6858001"/>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000">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cxnSp>
        <p:nvCxnSpPr>
          <p:cNvPr id="9" name="Straight Connector 8"/>
          <p:cNvCxnSpPr/>
          <p:nvPr userDrawn="1"/>
        </p:nvCxnSpPr>
        <p:spPr>
          <a:xfrm flipH="1">
            <a:off x="0" y="1100343"/>
            <a:ext cx="12192000" cy="1"/>
          </a:xfrm>
          <a:prstGeom prst="line">
            <a:avLst/>
          </a:prstGeom>
          <a:ln w="57150">
            <a:solidFill>
              <a:srgbClr val="7F7F7F"/>
            </a:solidFill>
          </a:ln>
        </p:spPr>
        <p:style>
          <a:lnRef idx="1">
            <a:schemeClr val="accent1"/>
          </a:lnRef>
          <a:fillRef idx="0">
            <a:schemeClr val="accent1"/>
          </a:fillRef>
          <a:effectRef idx="0">
            <a:schemeClr val="accent1"/>
          </a:effectRef>
          <a:fontRef idx="minor">
            <a:schemeClr val="tx1"/>
          </a:fontRef>
        </p:style>
      </p:cxn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normAutofit/>
          </a:bodyPr>
          <a:lstStyle>
            <a:lvl1pPr marL="0" indent="0" algn="l">
              <a:buNone/>
              <a:defRPr sz="4400" b="1">
                <a:solidFill>
                  <a:schemeClr val="bg1"/>
                </a:solidFill>
              </a:defRPr>
            </a:lvl1pPr>
          </a:lstStyle>
          <a:p>
            <a:pPr lvl="0"/>
            <a:endParaRPr lang="it-IT"/>
          </a:p>
        </p:txBody>
      </p: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ctr">
            <a:noAutofit/>
          </a:bodyPr>
          <a:lstStyle>
            <a:lvl1pPr>
              <a:lnSpc>
                <a:spcPct val="100000"/>
              </a:lnSpc>
              <a:defRPr sz="3200">
                <a:solidFill>
                  <a:schemeClr val="bg1"/>
                </a:solidFill>
                <a:latin typeface="+mn-lt"/>
              </a:defRPr>
            </a:lvl1pPr>
          </a:lstStyle>
          <a:p>
            <a:r>
              <a:rPr lang="en-US"/>
              <a:t>Click to edit Master title style</a:t>
            </a:r>
            <a:endParaRPr lang="it-IT"/>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spTree>
    <p:extLst>
      <p:ext uri="{BB962C8B-B14F-4D97-AF65-F5344CB8AC3E}">
        <p14:creationId xmlns:p14="http://schemas.microsoft.com/office/powerpoint/2010/main" val="3891879686"/>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cxnSp>
        <p:nvCxnSpPr>
          <p:cNvPr id="9" name="Straight Connector 8"/>
          <p:cNvCxnSpPr/>
          <p:nvPr userDrawn="1"/>
        </p:nvCxnSpPr>
        <p:spPr>
          <a:xfrm flipH="1">
            <a:off x="0" y="1100343"/>
            <a:ext cx="12192000" cy="1"/>
          </a:xfrm>
          <a:prstGeom prst="line">
            <a:avLst/>
          </a:prstGeom>
          <a:ln w="57150">
            <a:solidFill>
              <a:srgbClr val="7F7F7F"/>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t">
            <a:noAutofit/>
          </a:bodyPr>
          <a:lstStyle>
            <a:lvl1pPr>
              <a:lnSpc>
                <a:spcPct val="100000"/>
              </a:lnSpc>
              <a:defRPr sz="2000">
                <a:solidFill>
                  <a:srgbClr val="7F7F7F"/>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grpSp>
        <p:nvGrpSpPr>
          <p:cNvPr id="11" name="Group 10">
            <a:extLst>
              <a:ext uri="{FF2B5EF4-FFF2-40B4-BE49-F238E27FC236}">
                <a16:creationId xmlns:a16="http://schemas.microsoft.com/office/drawing/2014/main" id="{80E73229-6E81-409B-8C5D-47057D122592}"/>
              </a:ext>
            </a:extLst>
          </p:cNvPr>
          <p:cNvGrpSpPr>
            <a:grpSpLocks noChangeAspect="1"/>
          </p:cNvGrpSpPr>
          <p:nvPr userDrawn="1"/>
        </p:nvGrpSpPr>
        <p:grpSpPr>
          <a:xfrm>
            <a:off x="11183057" y="54901"/>
            <a:ext cx="971999" cy="972000"/>
            <a:chOff x="5018437" y="2951834"/>
            <a:chExt cx="887504" cy="887504"/>
          </a:xfrm>
        </p:grpSpPr>
        <p:sp>
          <p:nvSpPr>
            <p:cNvPr id="12" name="Freeform 313">
              <a:extLst>
                <a:ext uri="{FF2B5EF4-FFF2-40B4-BE49-F238E27FC236}">
                  <a16:creationId xmlns:a16="http://schemas.microsoft.com/office/drawing/2014/main" id="{930FCA04-BAF6-4838-849D-0AFAF6B7752F}"/>
                </a:ext>
              </a:extLst>
            </p:cNvPr>
            <p:cNvSpPr>
              <a:spLocks/>
            </p:cNvSpPr>
            <p:nvPr/>
          </p:nvSpPr>
          <p:spPr bwMode="auto">
            <a:xfrm>
              <a:off x="5168574"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 name="Freeform 314">
              <a:extLst>
                <a:ext uri="{FF2B5EF4-FFF2-40B4-BE49-F238E27FC236}">
                  <a16:creationId xmlns:a16="http://schemas.microsoft.com/office/drawing/2014/main" id="{CC6E7C76-0CAD-487A-A298-F0EF1C0DE45B}"/>
                </a:ext>
              </a:extLst>
            </p:cNvPr>
            <p:cNvSpPr>
              <a:spLocks/>
            </p:cNvSpPr>
            <p:nvPr/>
          </p:nvSpPr>
          <p:spPr bwMode="auto">
            <a:xfrm>
              <a:off x="5473692"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0062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 name="Freeform 315">
              <a:extLst>
                <a:ext uri="{FF2B5EF4-FFF2-40B4-BE49-F238E27FC236}">
                  <a16:creationId xmlns:a16="http://schemas.microsoft.com/office/drawing/2014/main" id="{312A933F-0725-4D4D-9A47-52F61EF180DA}"/>
                </a:ext>
              </a:extLst>
            </p:cNvPr>
            <p:cNvSpPr>
              <a:spLocks/>
            </p:cNvSpPr>
            <p:nvPr/>
          </p:nvSpPr>
          <p:spPr bwMode="auto">
            <a:xfrm>
              <a:off x="5168574"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 name="Freeform 316">
              <a:extLst>
                <a:ext uri="{FF2B5EF4-FFF2-40B4-BE49-F238E27FC236}">
                  <a16:creationId xmlns:a16="http://schemas.microsoft.com/office/drawing/2014/main" id="{26733BC0-86BB-4A83-8684-85D2AB6451A4}"/>
                </a:ext>
              </a:extLst>
            </p:cNvPr>
            <p:cNvSpPr>
              <a:spLocks/>
            </p:cNvSpPr>
            <p:nvPr/>
          </p:nvSpPr>
          <p:spPr bwMode="auto">
            <a:xfrm>
              <a:off x="5473692"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 name="Freeform 317">
              <a:extLst>
                <a:ext uri="{FF2B5EF4-FFF2-40B4-BE49-F238E27FC236}">
                  <a16:creationId xmlns:a16="http://schemas.microsoft.com/office/drawing/2014/main" id="{9333D1CA-60AE-4735-B514-0A38AD39C0BC}"/>
                </a:ext>
              </a:extLst>
            </p:cNvPr>
            <p:cNvSpPr>
              <a:spLocks/>
            </p:cNvSpPr>
            <p:nvPr/>
          </p:nvSpPr>
          <p:spPr bwMode="auto">
            <a:xfrm>
              <a:off x="5626250"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0082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 name="Freeform 318">
              <a:extLst>
                <a:ext uri="{FF2B5EF4-FFF2-40B4-BE49-F238E27FC236}">
                  <a16:creationId xmlns:a16="http://schemas.microsoft.com/office/drawing/2014/main" id="{111E6951-5929-4DC7-85A1-4F8FADD19F0E}"/>
                </a:ext>
              </a:extLst>
            </p:cNvPr>
            <p:cNvSpPr>
              <a:spLocks/>
            </p:cNvSpPr>
            <p:nvPr/>
          </p:nvSpPr>
          <p:spPr bwMode="auto">
            <a:xfrm>
              <a:off x="5018437"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8" name="TextBox 17">
              <a:extLst>
                <a:ext uri="{FF2B5EF4-FFF2-40B4-BE49-F238E27FC236}">
                  <a16:creationId xmlns:a16="http://schemas.microsoft.com/office/drawing/2014/main" id="{DD39CA98-DB05-4EC1-ADDD-FD756C5C4BF8}"/>
                </a:ext>
              </a:extLst>
            </p:cNvPr>
            <p:cNvSpPr txBox="1"/>
            <p:nvPr/>
          </p:nvSpPr>
          <p:spPr>
            <a:xfrm>
              <a:off x="5484810"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01</a:t>
              </a:r>
            </a:p>
          </p:txBody>
        </p:sp>
        <p:sp>
          <p:nvSpPr>
            <p:cNvPr id="19" name="TextBox 18">
              <a:extLst>
                <a:ext uri="{FF2B5EF4-FFF2-40B4-BE49-F238E27FC236}">
                  <a16:creationId xmlns:a16="http://schemas.microsoft.com/office/drawing/2014/main" id="{1709AE00-8B30-42DF-94A4-396E002C6E30}"/>
                </a:ext>
              </a:extLst>
            </p:cNvPr>
            <p:cNvSpPr txBox="1"/>
            <p:nvPr/>
          </p:nvSpPr>
          <p:spPr>
            <a:xfrm>
              <a:off x="5636550"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02</a:t>
              </a:r>
            </a:p>
          </p:txBody>
        </p:sp>
        <p:sp>
          <p:nvSpPr>
            <p:cNvPr id="20" name="TextBox 19">
              <a:extLst>
                <a:ext uri="{FF2B5EF4-FFF2-40B4-BE49-F238E27FC236}">
                  <a16:creationId xmlns:a16="http://schemas.microsoft.com/office/drawing/2014/main" id="{5BE81C9C-839C-4105-9032-43BACA2B33FC}"/>
                </a:ext>
              </a:extLst>
            </p:cNvPr>
            <p:cNvSpPr txBox="1"/>
            <p:nvPr/>
          </p:nvSpPr>
          <p:spPr>
            <a:xfrm>
              <a:off x="5495469"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03</a:t>
              </a:r>
            </a:p>
          </p:txBody>
        </p:sp>
        <p:sp>
          <p:nvSpPr>
            <p:cNvPr id="21" name="TextBox 20">
              <a:extLst>
                <a:ext uri="{FF2B5EF4-FFF2-40B4-BE49-F238E27FC236}">
                  <a16:creationId xmlns:a16="http://schemas.microsoft.com/office/drawing/2014/main" id="{B252F178-0BB3-4AF7-9FC3-8967929E1AD6}"/>
                </a:ext>
              </a:extLst>
            </p:cNvPr>
            <p:cNvSpPr txBox="1"/>
            <p:nvPr/>
          </p:nvSpPr>
          <p:spPr>
            <a:xfrm>
              <a:off x="5170868"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04</a:t>
              </a:r>
            </a:p>
          </p:txBody>
        </p:sp>
        <p:sp>
          <p:nvSpPr>
            <p:cNvPr id="22" name="TextBox 21">
              <a:extLst>
                <a:ext uri="{FF2B5EF4-FFF2-40B4-BE49-F238E27FC236}">
                  <a16:creationId xmlns:a16="http://schemas.microsoft.com/office/drawing/2014/main" id="{F30C5E2E-A44A-4F57-A07D-92D02E5AF8DB}"/>
                </a:ext>
              </a:extLst>
            </p:cNvPr>
            <p:cNvSpPr txBox="1"/>
            <p:nvPr/>
          </p:nvSpPr>
          <p:spPr>
            <a:xfrm>
              <a:off x="5020444"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05</a:t>
              </a:r>
            </a:p>
          </p:txBody>
        </p:sp>
        <p:sp>
          <p:nvSpPr>
            <p:cNvPr id="23" name="TextBox 22">
              <a:extLst>
                <a:ext uri="{FF2B5EF4-FFF2-40B4-BE49-F238E27FC236}">
                  <a16:creationId xmlns:a16="http://schemas.microsoft.com/office/drawing/2014/main" id="{3D220EE2-2484-4D7C-91C9-3781E65878A7}"/>
                </a:ext>
              </a:extLst>
            </p:cNvPr>
            <p:cNvSpPr txBox="1"/>
            <p:nvPr/>
          </p:nvSpPr>
          <p:spPr>
            <a:xfrm>
              <a:off x="5172461"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06</a:t>
              </a:r>
            </a:p>
          </p:txBody>
        </p:sp>
        <p:pic>
          <p:nvPicPr>
            <p:cNvPr id="24" name="Graphic 23" descr="Fire">
              <a:extLst>
                <a:ext uri="{FF2B5EF4-FFF2-40B4-BE49-F238E27FC236}">
                  <a16:creationId xmlns:a16="http://schemas.microsoft.com/office/drawing/2014/main" id="{E17E8AE6-D4B5-43DC-9F4D-4C612C29679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561395" y="3554453"/>
              <a:ext cx="129710" cy="129710"/>
            </a:xfrm>
            <a:prstGeom prst="rect">
              <a:avLst/>
            </a:prstGeom>
          </p:spPr>
        </p:pic>
        <p:pic>
          <p:nvPicPr>
            <p:cNvPr id="25" name="Graphic 24" descr="Rocket">
              <a:extLst>
                <a:ext uri="{FF2B5EF4-FFF2-40B4-BE49-F238E27FC236}">
                  <a16:creationId xmlns:a16="http://schemas.microsoft.com/office/drawing/2014/main" id="{897F9734-467F-4A78-99A4-0752153333B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092854" y="3406177"/>
              <a:ext cx="129710" cy="129710"/>
            </a:xfrm>
            <a:prstGeom prst="rect">
              <a:avLst/>
            </a:prstGeom>
          </p:spPr>
        </p:pic>
        <p:pic>
          <p:nvPicPr>
            <p:cNvPr id="26" name="Graphic 25" descr="Lightbulb">
              <a:extLst>
                <a:ext uri="{FF2B5EF4-FFF2-40B4-BE49-F238E27FC236}">
                  <a16:creationId xmlns:a16="http://schemas.microsoft.com/office/drawing/2014/main" id="{0AD6A5A4-A504-46C3-BC11-D57301FC1AA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245388" y="3111600"/>
              <a:ext cx="130213" cy="130213"/>
            </a:xfrm>
            <a:prstGeom prst="rect">
              <a:avLst/>
            </a:prstGeom>
          </p:spPr>
        </p:pic>
        <p:pic>
          <p:nvPicPr>
            <p:cNvPr id="27" name="Graphic 26" descr="Group of men">
              <a:extLst>
                <a:ext uri="{FF2B5EF4-FFF2-40B4-BE49-F238E27FC236}">
                  <a16:creationId xmlns:a16="http://schemas.microsoft.com/office/drawing/2014/main" id="{40306D8A-D8F4-4CB8-B101-202A21C1CA8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5563619" y="3115594"/>
              <a:ext cx="129511" cy="129511"/>
            </a:xfrm>
            <a:prstGeom prst="rect">
              <a:avLst/>
            </a:prstGeom>
          </p:spPr>
        </p:pic>
        <p:pic>
          <p:nvPicPr>
            <p:cNvPr id="28" name="Graphic 27" descr="Workflow">
              <a:extLst>
                <a:ext uri="{FF2B5EF4-FFF2-40B4-BE49-F238E27FC236}">
                  <a16:creationId xmlns:a16="http://schemas.microsoft.com/office/drawing/2014/main" id="{F8834C66-8E43-4DB8-A559-BF650C931769}"/>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5704945" y="3406376"/>
              <a:ext cx="129511" cy="129511"/>
            </a:xfrm>
            <a:prstGeom prst="rect">
              <a:avLst/>
            </a:prstGeom>
          </p:spPr>
        </p:pic>
        <p:pic>
          <p:nvPicPr>
            <p:cNvPr id="29" name="Graphic 28" descr="Social network">
              <a:extLst>
                <a:ext uri="{FF2B5EF4-FFF2-40B4-BE49-F238E27FC236}">
                  <a16:creationId xmlns:a16="http://schemas.microsoft.com/office/drawing/2014/main" id="{A6F2524E-E3CC-4528-BE33-F9ED371894FD}"/>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5236380" y="3556588"/>
              <a:ext cx="129511" cy="129511"/>
            </a:xfrm>
            <a:prstGeom prst="rect">
              <a:avLst/>
            </a:prstGeom>
          </p:spPr>
        </p:pic>
        <p:sp>
          <p:nvSpPr>
            <p:cNvPr id="30" name="Freeform 317">
              <a:extLst>
                <a:ext uri="{FF2B5EF4-FFF2-40B4-BE49-F238E27FC236}">
                  <a16:creationId xmlns:a16="http://schemas.microsoft.com/office/drawing/2014/main" id="{EBD186B4-16F8-447F-9859-DFC58C19A73C}"/>
                </a:ext>
              </a:extLst>
            </p:cNvPr>
            <p:cNvSpPr>
              <a:spLocks/>
            </p:cNvSpPr>
            <p:nvPr/>
          </p:nvSpPr>
          <p:spPr bwMode="auto">
            <a:xfrm>
              <a:off x="5626092"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1" name="Freeform 316">
              <a:extLst>
                <a:ext uri="{FF2B5EF4-FFF2-40B4-BE49-F238E27FC236}">
                  <a16:creationId xmlns:a16="http://schemas.microsoft.com/office/drawing/2014/main" id="{A93EF046-06B3-4D1A-BAA2-16B89472C0A4}"/>
                </a:ext>
              </a:extLst>
            </p:cNvPr>
            <p:cNvSpPr>
              <a:spLocks/>
            </p:cNvSpPr>
            <p:nvPr/>
          </p:nvSpPr>
          <p:spPr bwMode="auto">
            <a:xfrm>
              <a:off x="5473534"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2" name="Freeform 315">
              <a:extLst>
                <a:ext uri="{FF2B5EF4-FFF2-40B4-BE49-F238E27FC236}">
                  <a16:creationId xmlns:a16="http://schemas.microsoft.com/office/drawing/2014/main" id="{DDA6C685-88B4-411D-AFEC-480C9F86F027}"/>
                </a:ext>
              </a:extLst>
            </p:cNvPr>
            <p:cNvSpPr>
              <a:spLocks/>
            </p:cNvSpPr>
            <p:nvPr/>
          </p:nvSpPr>
          <p:spPr bwMode="auto">
            <a:xfrm>
              <a:off x="5168416"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3" name="Freeform 313">
              <a:extLst>
                <a:ext uri="{FF2B5EF4-FFF2-40B4-BE49-F238E27FC236}">
                  <a16:creationId xmlns:a16="http://schemas.microsoft.com/office/drawing/2014/main" id="{92F867C0-4993-4A7C-A510-669470692AA1}"/>
                </a:ext>
              </a:extLst>
            </p:cNvPr>
            <p:cNvSpPr>
              <a:spLocks/>
            </p:cNvSpPr>
            <p:nvPr/>
          </p:nvSpPr>
          <p:spPr bwMode="auto">
            <a:xfrm>
              <a:off x="5168416"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4" name="Freeform 314">
              <a:extLst>
                <a:ext uri="{FF2B5EF4-FFF2-40B4-BE49-F238E27FC236}">
                  <a16:creationId xmlns:a16="http://schemas.microsoft.com/office/drawing/2014/main" id="{10A8C24A-991D-4147-A489-9D7B8577B9F6}"/>
                </a:ext>
              </a:extLst>
            </p:cNvPr>
            <p:cNvSpPr>
              <a:spLocks/>
            </p:cNvSpPr>
            <p:nvPr/>
          </p:nvSpPr>
          <p:spPr bwMode="auto">
            <a:xfrm>
              <a:off x="5473534"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5" name="Freeform 319">
              <a:extLst>
                <a:ext uri="{FF2B5EF4-FFF2-40B4-BE49-F238E27FC236}">
                  <a16:creationId xmlns:a16="http://schemas.microsoft.com/office/drawing/2014/main" id="{A1290C33-6A62-44E8-8782-56D5FDBE238E}"/>
                </a:ext>
              </a:extLst>
            </p:cNvPr>
            <p:cNvSpPr>
              <a:spLocks/>
            </p:cNvSpPr>
            <p:nvPr/>
          </p:nvSpPr>
          <p:spPr bwMode="auto">
            <a:xfrm>
              <a:off x="5259383" y="3195771"/>
              <a:ext cx="385029" cy="400889"/>
            </a:xfrm>
            <a:custGeom>
              <a:avLst/>
              <a:gdLst>
                <a:gd name="T0" fmla="*/ 1908 w 1910"/>
                <a:gd name="T1" fmla="*/ 1003 h 1908"/>
                <a:gd name="T2" fmla="*/ 1880 w 1910"/>
                <a:gd name="T3" fmla="*/ 1193 h 1908"/>
                <a:gd name="T4" fmla="*/ 1815 w 1910"/>
                <a:gd name="T5" fmla="*/ 1367 h 1908"/>
                <a:gd name="T6" fmla="*/ 1720 w 1910"/>
                <a:gd name="T7" fmla="*/ 1525 h 1908"/>
                <a:gd name="T8" fmla="*/ 1596 w 1910"/>
                <a:gd name="T9" fmla="*/ 1660 h 1908"/>
                <a:gd name="T10" fmla="*/ 1449 w 1910"/>
                <a:gd name="T11" fmla="*/ 1770 h 1908"/>
                <a:gd name="T12" fmla="*/ 1284 w 1910"/>
                <a:gd name="T13" fmla="*/ 1850 h 1908"/>
                <a:gd name="T14" fmla="*/ 1099 w 1910"/>
                <a:gd name="T15" fmla="*/ 1898 h 1908"/>
                <a:gd name="T16" fmla="*/ 954 w 1910"/>
                <a:gd name="T17" fmla="*/ 1908 h 1908"/>
                <a:gd name="T18" fmla="*/ 809 w 1910"/>
                <a:gd name="T19" fmla="*/ 1898 h 1908"/>
                <a:gd name="T20" fmla="*/ 626 w 1910"/>
                <a:gd name="T21" fmla="*/ 1850 h 1908"/>
                <a:gd name="T22" fmla="*/ 459 w 1910"/>
                <a:gd name="T23" fmla="*/ 1770 h 1908"/>
                <a:gd name="T24" fmla="*/ 312 w 1910"/>
                <a:gd name="T25" fmla="*/ 1660 h 1908"/>
                <a:gd name="T26" fmla="*/ 190 w 1910"/>
                <a:gd name="T27" fmla="*/ 1525 h 1908"/>
                <a:gd name="T28" fmla="*/ 93 w 1910"/>
                <a:gd name="T29" fmla="*/ 1367 h 1908"/>
                <a:gd name="T30" fmla="*/ 30 w 1910"/>
                <a:gd name="T31" fmla="*/ 1193 h 1908"/>
                <a:gd name="T32" fmla="*/ 1 w 1910"/>
                <a:gd name="T33" fmla="*/ 1003 h 1908"/>
                <a:gd name="T34" fmla="*/ 1 w 1910"/>
                <a:gd name="T35" fmla="*/ 905 h 1908"/>
                <a:gd name="T36" fmla="*/ 30 w 1910"/>
                <a:gd name="T37" fmla="*/ 715 h 1908"/>
                <a:gd name="T38" fmla="*/ 93 w 1910"/>
                <a:gd name="T39" fmla="*/ 539 h 1908"/>
                <a:gd name="T40" fmla="*/ 190 w 1910"/>
                <a:gd name="T41" fmla="*/ 383 h 1908"/>
                <a:gd name="T42" fmla="*/ 312 w 1910"/>
                <a:gd name="T43" fmla="*/ 247 h 1908"/>
                <a:gd name="T44" fmla="*/ 459 w 1910"/>
                <a:gd name="T45" fmla="*/ 137 h 1908"/>
                <a:gd name="T46" fmla="*/ 626 w 1910"/>
                <a:gd name="T47" fmla="*/ 57 h 1908"/>
                <a:gd name="T48" fmla="*/ 809 w 1910"/>
                <a:gd name="T49" fmla="*/ 10 h 1908"/>
                <a:gd name="T50" fmla="*/ 954 w 1910"/>
                <a:gd name="T51" fmla="*/ 0 h 1908"/>
                <a:gd name="T52" fmla="*/ 1099 w 1910"/>
                <a:gd name="T53" fmla="*/ 10 h 1908"/>
                <a:gd name="T54" fmla="*/ 1284 w 1910"/>
                <a:gd name="T55" fmla="*/ 57 h 1908"/>
                <a:gd name="T56" fmla="*/ 1449 w 1910"/>
                <a:gd name="T57" fmla="*/ 137 h 1908"/>
                <a:gd name="T58" fmla="*/ 1596 w 1910"/>
                <a:gd name="T59" fmla="*/ 247 h 1908"/>
                <a:gd name="T60" fmla="*/ 1720 w 1910"/>
                <a:gd name="T61" fmla="*/ 383 h 1908"/>
                <a:gd name="T62" fmla="*/ 1815 w 1910"/>
                <a:gd name="T63" fmla="*/ 539 h 1908"/>
                <a:gd name="T64" fmla="*/ 1880 w 1910"/>
                <a:gd name="T65" fmla="*/ 715 h 1908"/>
                <a:gd name="T66" fmla="*/ 1908 w 1910"/>
                <a:gd name="T67" fmla="*/ 905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10" h="1908">
                  <a:moveTo>
                    <a:pt x="1910" y="954"/>
                  </a:moveTo>
                  <a:lnTo>
                    <a:pt x="1908" y="1003"/>
                  </a:lnTo>
                  <a:lnTo>
                    <a:pt x="1898" y="1099"/>
                  </a:lnTo>
                  <a:lnTo>
                    <a:pt x="1880" y="1193"/>
                  </a:lnTo>
                  <a:lnTo>
                    <a:pt x="1852" y="1282"/>
                  </a:lnTo>
                  <a:lnTo>
                    <a:pt x="1815" y="1367"/>
                  </a:lnTo>
                  <a:lnTo>
                    <a:pt x="1772" y="1449"/>
                  </a:lnTo>
                  <a:lnTo>
                    <a:pt x="1720" y="1525"/>
                  </a:lnTo>
                  <a:lnTo>
                    <a:pt x="1661" y="1595"/>
                  </a:lnTo>
                  <a:lnTo>
                    <a:pt x="1596" y="1660"/>
                  </a:lnTo>
                  <a:lnTo>
                    <a:pt x="1526" y="1718"/>
                  </a:lnTo>
                  <a:lnTo>
                    <a:pt x="1449" y="1770"/>
                  </a:lnTo>
                  <a:lnTo>
                    <a:pt x="1369" y="1814"/>
                  </a:lnTo>
                  <a:lnTo>
                    <a:pt x="1284" y="1850"/>
                  </a:lnTo>
                  <a:lnTo>
                    <a:pt x="1193" y="1877"/>
                  </a:lnTo>
                  <a:lnTo>
                    <a:pt x="1099" y="1898"/>
                  </a:lnTo>
                  <a:lnTo>
                    <a:pt x="1004" y="1906"/>
                  </a:lnTo>
                  <a:lnTo>
                    <a:pt x="954" y="1908"/>
                  </a:lnTo>
                  <a:lnTo>
                    <a:pt x="905" y="1906"/>
                  </a:lnTo>
                  <a:lnTo>
                    <a:pt x="809" y="1898"/>
                  </a:lnTo>
                  <a:lnTo>
                    <a:pt x="717" y="1877"/>
                  </a:lnTo>
                  <a:lnTo>
                    <a:pt x="626" y="1850"/>
                  </a:lnTo>
                  <a:lnTo>
                    <a:pt x="541" y="1814"/>
                  </a:lnTo>
                  <a:lnTo>
                    <a:pt x="459" y="1770"/>
                  </a:lnTo>
                  <a:lnTo>
                    <a:pt x="383" y="1718"/>
                  </a:lnTo>
                  <a:lnTo>
                    <a:pt x="312" y="1660"/>
                  </a:lnTo>
                  <a:lnTo>
                    <a:pt x="247" y="1595"/>
                  </a:lnTo>
                  <a:lnTo>
                    <a:pt x="190" y="1525"/>
                  </a:lnTo>
                  <a:lnTo>
                    <a:pt x="138" y="1449"/>
                  </a:lnTo>
                  <a:lnTo>
                    <a:pt x="93" y="1367"/>
                  </a:lnTo>
                  <a:lnTo>
                    <a:pt x="57" y="1282"/>
                  </a:lnTo>
                  <a:lnTo>
                    <a:pt x="30" y="1193"/>
                  </a:lnTo>
                  <a:lnTo>
                    <a:pt x="11" y="1099"/>
                  </a:lnTo>
                  <a:lnTo>
                    <a:pt x="1" y="1003"/>
                  </a:lnTo>
                  <a:lnTo>
                    <a:pt x="0" y="954"/>
                  </a:lnTo>
                  <a:lnTo>
                    <a:pt x="1" y="905"/>
                  </a:lnTo>
                  <a:lnTo>
                    <a:pt x="11" y="808"/>
                  </a:lnTo>
                  <a:lnTo>
                    <a:pt x="30" y="715"/>
                  </a:lnTo>
                  <a:lnTo>
                    <a:pt x="57" y="626"/>
                  </a:lnTo>
                  <a:lnTo>
                    <a:pt x="93" y="539"/>
                  </a:lnTo>
                  <a:lnTo>
                    <a:pt x="138" y="459"/>
                  </a:lnTo>
                  <a:lnTo>
                    <a:pt x="190" y="383"/>
                  </a:lnTo>
                  <a:lnTo>
                    <a:pt x="247" y="312"/>
                  </a:lnTo>
                  <a:lnTo>
                    <a:pt x="312" y="247"/>
                  </a:lnTo>
                  <a:lnTo>
                    <a:pt x="383" y="188"/>
                  </a:lnTo>
                  <a:lnTo>
                    <a:pt x="459" y="137"/>
                  </a:lnTo>
                  <a:lnTo>
                    <a:pt x="541" y="93"/>
                  </a:lnTo>
                  <a:lnTo>
                    <a:pt x="626" y="57"/>
                  </a:lnTo>
                  <a:lnTo>
                    <a:pt x="717" y="29"/>
                  </a:lnTo>
                  <a:lnTo>
                    <a:pt x="809" y="10"/>
                  </a:lnTo>
                  <a:lnTo>
                    <a:pt x="905" y="0"/>
                  </a:lnTo>
                  <a:lnTo>
                    <a:pt x="954" y="0"/>
                  </a:lnTo>
                  <a:lnTo>
                    <a:pt x="1004" y="0"/>
                  </a:lnTo>
                  <a:lnTo>
                    <a:pt x="1099" y="10"/>
                  </a:lnTo>
                  <a:lnTo>
                    <a:pt x="1193" y="29"/>
                  </a:lnTo>
                  <a:lnTo>
                    <a:pt x="1284" y="57"/>
                  </a:lnTo>
                  <a:lnTo>
                    <a:pt x="1369" y="93"/>
                  </a:lnTo>
                  <a:lnTo>
                    <a:pt x="1449" y="137"/>
                  </a:lnTo>
                  <a:lnTo>
                    <a:pt x="1526" y="188"/>
                  </a:lnTo>
                  <a:lnTo>
                    <a:pt x="1596" y="247"/>
                  </a:lnTo>
                  <a:lnTo>
                    <a:pt x="1661" y="312"/>
                  </a:lnTo>
                  <a:lnTo>
                    <a:pt x="1720" y="383"/>
                  </a:lnTo>
                  <a:lnTo>
                    <a:pt x="1772" y="459"/>
                  </a:lnTo>
                  <a:lnTo>
                    <a:pt x="1815" y="539"/>
                  </a:lnTo>
                  <a:lnTo>
                    <a:pt x="1852" y="626"/>
                  </a:lnTo>
                  <a:lnTo>
                    <a:pt x="1880" y="715"/>
                  </a:lnTo>
                  <a:lnTo>
                    <a:pt x="1898" y="808"/>
                  </a:lnTo>
                  <a:lnTo>
                    <a:pt x="1908" y="905"/>
                  </a:lnTo>
                  <a:lnTo>
                    <a:pt x="1910" y="954"/>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6" name="Freeform 320">
              <a:extLst>
                <a:ext uri="{FF2B5EF4-FFF2-40B4-BE49-F238E27FC236}">
                  <a16:creationId xmlns:a16="http://schemas.microsoft.com/office/drawing/2014/main" id="{ED69691E-69FC-4F32-AC1A-103BDB113DDF}"/>
                </a:ext>
              </a:extLst>
            </p:cNvPr>
            <p:cNvSpPr>
              <a:spLocks/>
            </p:cNvSpPr>
            <p:nvPr/>
          </p:nvSpPr>
          <p:spPr bwMode="auto">
            <a:xfrm>
              <a:off x="5312052" y="3250610"/>
              <a:ext cx="279691" cy="291212"/>
            </a:xfrm>
            <a:custGeom>
              <a:avLst/>
              <a:gdLst>
                <a:gd name="T0" fmla="*/ 1386 w 1386"/>
                <a:gd name="T1" fmla="*/ 694 h 1386"/>
                <a:gd name="T2" fmla="*/ 1383 w 1386"/>
                <a:gd name="T3" fmla="*/ 764 h 1386"/>
                <a:gd name="T4" fmla="*/ 1356 w 1386"/>
                <a:gd name="T5" fmla="*/ 900 h 1386"/>
                <a:gd name="T6" fmla="*/ 1304 w 1386"/>
                <a:gd name="T7" fmla="*/ 1025 h 1386"/>
                <a:gd name="T8" fmla="*/ 1229 w 1386"/>
                <a:gd name="T9" fmla="*/ 1136 h 1386"/>
                <a:gd name="T10" fmla="*/ 1134 w 1386"/>
                <a:gd name="T11" fmla="*/ 1229 h 1386"/>
                <a:gd name="T12" fmla="*/ 1023 w 1386"/>
                <a:gd name="T13" fmla="*/ 1304 h 1386"/>
                <a:gd name="T14" fmla="*/ 899 w 1386"/>
                <a:gd name="T15" fmla="*/ 1356 h 1386"/>
                <a:gd name="T16" fmla="*/ 764 w 1386"/>
                <a:gd name="T17" fmla="*/ 1384 h 1386"/>
                <a:gd name="T18" fmla="*/ 692 w 1386"/>
                <a:gd name="T19" fmla="*/ 1386 h 1386"/>
                <a:gd name="T20" fmla="*/ 621 w 1386"/>
                <a:gd name="T21" fmla="*/ 1384 h 1386"/>
                <a:gd name="T22" fmla="*/ 486 w 1386"/>
                <a:gd name="T23" fmla="*/ 1356 h 1386"/>
                <a:gd name="T24" fmla="*/ 361 w 1386"/>
                <a:gd name="T25" fmla="*/ 1304 h 1386"/>
                <a:gd name="T26" fmla="*/ 252 w 1386"/>
                <a:gd name="T27" fmla="*/ 1229 h 1386"/>
                <a:gd name="T28" fmla="*/ 157 w 1386"/>
                <a:gd name="T29" fmla="*/ 1136 h 1386"/>
                <a:gd name="T30" fmla="*/ 82 w 1386"/>
                <a:gd name="T31" fmla="*/ 1025 h 1386"/>
                <a:gd name="T32" fmla="*/ 30 w 1386"/>
                <a:gd name="T33" fmla="*/ 900 h 1386"/>
                <a:gd name="T34" fmla="*/ 1 w 1386"/>
                <a:gd name="T35" fmla="*/ 764 h 1386"/>
                <a:gd name="T36" fmla="*/ 0 w 1386"/>
                <a:gd name="T37" fmla="*/ 694 h 1386"/>
                <a:gd name="T38" fmla="*/ 1 w 1386"/>
                <a:gd name="T39" fmla="*/ 622 h 1386"/>
                <a:gd name="T40" fmla="*/ 30 w 1386"/>
                <a:gd name="T41" fmla="*/ 487 h 1386"/>
                <a:gd name="T42" fmla="*/ 82 w 1386"/>
                <a:gd name="T43" fmla="*/ 363 h 1386"/>
                <a:gd name="T44" fmla="*/ 157 w 1386"/>
                <a:gd name="T45" fmla="*/ 252 h 1386"/>
                <a:gd name="T46" fmla="*/ 252 w 1386"/>
                <a:gd name="T47" fmla="*/ 159 h 1386"/>
                <a:gd name="T48" fmla="*/ 361 w 1386"/>
                <a:gd name="T49" fmla="*/ 84 h 1386"/>
                <a:gd name="T50" fmla="*/ 486 w 1386"/>
                <a:gd name="T51" fmla="*/ 31 h 1386"/>
                <a:gd name="T52" fmla="*/ 621 w 1386"/>
                <a:gd name="T53" fmla="*/ 3 h 1386"/>
                <a:gd name="T54" fmla="*/ 692 w 1386"/>
                <a:gd name="T55" fmla="*/ 0 h 1386"/>
                <a:gd name="T56" fmla="*/ 764 w 1386"/>
                <a:gd name="T57" fmla="*/ 3 h 1386"/>
                <a:gd name="T58" fmla="*/ 899 w 1386"/>
                <a:gd name="T59" fmla="*/ 31 h 1386"/>
                <a:gd name="T60" fmla="*/ 1023 w 1386"/>
                <a:gd name="T61" fmla="*/ 84 h 1386"/>
                <a:gd name="T62" fmla="*/ 1134 w 1386"/>
                <a:gd name="T63" fmla="*/ 159 h 1386"/>
                <a:gd name="T64" fmla="*/ 1229 w 1386"/>
                <a:gd name="T65" fmla="*/ 252 h 1386"/>
                <a:gd name="T66" fmla="*/ 1304 w 1386"/>
                <a:gd name="T67" fmla="*/ 363 h 1386"/>
                <a:gd name="T68" fmla="*/ 1356 w 1386"/>
                <a:gd name="T69" fmla="*/ 487 h 1386"/>
                <a:gd name="T70" fmla="*/ 1383 w 1386"/>
                <a:gd name="T71" fmla="*/ 622 h 1386"/>
                <a:gd name="T72" fmla="*/ 1386 w 1386"/>
                <a:gd name="T73" fmla="*/ 694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6" h="1386">
                  <a:moveTo>
                    <a:pt x="1386" y="694"/>
                  </a:moveTo>
                  <a:lnTo>
                    <a:pt x="1383" y="764"/>
                  </a:lnTo>
                  <a:lnTo>
                    <a:pt x="1356" y="900"/>
                  </a:lnTo>
                  <a:lnTo>
                    <a:pt x="1304" y="1025"/>
                  </a:lnTo>
                  <a:lnTo>
                    <a:pt x="1229" y="1136"/>
                  </a:lnTo>
                  <a:lnTo>
                    <a:pt x="1134" y="1229"/>
                  </a:lnTo>
                  <a:lnTo>
                    <a:pt x="1023" y="1304"/>
                  </a:lnTo>
                  <a:lnTo>
                    <a:pt x="899" y="1356"/>
                  </a:lnTo>
                  <a:lnTo>
                    <a:pt x="764" y="1384"/>
                  </a:lnTo>
                  <a:lnTo>
                    <a:pt x="692" y="1386"/>
                  </a:lnTo>
                  <a:lnTo>
                    <a:pt x="621" y="1384"/>
                  </a:lnTo>
                  <a:lnTo>
                    <a:pt x="486" y="1356"/>
                  </a:lnTo>
                  <a:lnTo>
                    <a:pt x="361" y="1304"/>
                  </a:lnTo>
                  <a:lnTo>
                    <a:pt x="252" y="1229"/>
                  </a:lnTo>
                  <a:lnTo>
                    <a:pt x="157" y="1136"/>
                  </a:lnTo>
                  <a:lnTo>
                    <a:pt x="82" y="1025"/>
                  </a:lnTo>
                  <a:lnTo>
                    <a:pt x="30" y="900"/>
                  </a:lnTo>
                  <a:lnTo>
                    <a:pt x="1" y="764"/>
                  </a:lnTo>
                  <a:lnTo>
                    <a:pt x="0" y="694"/>
                  </a:lnTo>
                  <a:lnTo>
                    <a:pt x="1" y="622"/>
                  </a:lnTo>
                  <a:lnTo>
                    <a:pt x="30" y="487"/>
                  </a:lnTo>
                  <a:lnTo>
                    <a:pt x="82" y="363"/>
                  </a:lnTo>
                  <a:lnTo>
                    <a:pt x="157" y="252"/>
                  </a:lnTo>
                  <a:lnTo>
                    <a:pt x="252" y="159"/>
                  </a:lnTo>
                  <a:lnTo>
                    <a:pt x="361" y="84"/>
                  </a:lnTo>
                  <a:lnTo>
                    <a:pt x="486" y="31"/>
                  </a:lnTo>
                  <a:lnTo>
                    <a:pt x="621" y="3"/>
                  </a:lnTo>
                  <a:lnTo>
                    <a:pt x="692" y="0"/>
                  </a:lnTo>
                  <a:lnTo>
                    <a:pt x="764" y="3"/>
                  </a:lnTo>
                  <a:lnTo>
                    <a:pt x="899" y="31"/>
                  </a:lnTo>
                  <a:lnTo>
                    <a:pt x="1023" y="84"/>
                  </a:lnTo>
                  <a:lnTo>
                    <a:pt x="1134" y="159"/>
                  </a:lnTo>
                  <a:lnTo>
                    <a:pt x="1229" y="252"/>
                  </a:lnTo>
                  <a:lnTo>
                    <a:pt x="1304" y="363"/>
                  </a:lnTo>
                  <a:lnTo>
                    <a:pt x="1356" y="487"/>
                  </a:lnTo>
                  <a:lnTo>
                    <a:pt x="1383" y="622"/>
                  </a:lnTo>
                  <a:lnTo>
                    <a:pt x="1386" y="69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r>
                <a:rPr lang="en-US" sz="500" b="1">
                  <a:solidFill>
                    <a:srgbClr val="1F4E79"/>
                  </a:solidFill>
                </a:rPr>
                <a:t>INPS</a:t>
              </a:r>
            </a:p>
          </p:txBody>
        </p:sp>
      </p:grpSp>
    </p:spTree>
    <p:extLst>
      <p:ext uri="{BB962C8B-B14F-4D97-AF65-F5344CB8AC3E}">
        <p14:creationId xmlns:p14="http://schemas.microsoft.com/office/powerpoint/2010/main" val="3753424869"/>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2192000" cy="6858001"/>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000">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cxnSp>
        <p:nvCxnSpPr>
          <p:cNvPr id="9" name="Straight Connector 8"/>
          <p:cNvCxnSpPr/>
          <p:nvPr userDrawn="1"/>
        </p:nvCxnSpPr>
        <p:spPr>
          <a:xfrm flipH="1">
            <a:off x="0" y="1100343"/>
            <a:ext cx="12192000" cy="1"/>
          </a:xfrm>
          <a:prstGeom prst="line">
            <a:avLst/>
          </a:prstGeom>
          <a:ln w="57150">
            <a:solidFill>
              <a:srgbClr val="A6A6A6"/>
            </a:solidFill>
          </a:ln>
        </p:spPr>
        <p:style>
          <a:lnRef idx="1">
            <a:schemeClr val="accent1"/>
          </a:lnRef>
          <a:fillRef idx="0">
            <a:schemeClr val="accent1"/>
          </a:fillRef>
          <a:effectRef idx="0">
            <a:schemeClr val="accent1"/>
          </a:effectRef>
          <a:fontRef idx="minor">
            <a:schemeClr val="tx1"/>
          </a:fontRef>
        </p:style>
      </p:cxn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normAutofit/>
          </a:bodyPr>
          <a:lstStyle>
            <a:lvl1pPr marL="0" indent="0" algn="l">
              <a:buNone/>
              <a:defRPr sz="4400" b="1">
                <a:solidFill>
                  <a:schemeClr val="bg1"/>
                </a:solidFill>
              </a:defRPr>
            </a:lvl1pPr>
          </a:lstStyle>
          <a:p>
            <a:pPr lvl="0"/>
            <a:endParaRPr lang="it-IT"/>
          </a:p>
        </p:txBody>
      </p: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ctr">
            <a:noAutofit/>
          </a:bodyPr>
          <a:lstStyle>
            <a:lvl1pPr>
              <a:lnSpc>
                <a:spcPct val="100000"/>
              </a:lnSpc>
              <a:defRPr sz="3200">
                <a:solidFill>
                  <a:schemeClr val="bg1"/>
                </a:solidFill>
                <a:latin typeface="+mn-lt"/>
              </a:defRPr>
            </a:lvl1pPr>
          </a:lstStyle>
          <a:p>
            <a:r>
              <a:rPr lang="en-US"/>
              <a:t>Click to edit Master title style</a:t>
            </a:r>
            <a:endParaRPr lang="it-IT"/>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spTree>
    <p:extLst>
      <p:ext uri="{BB962C8B-B14F-4D97-AF65-F5344CB8AC3E}">
        <p14:creationId xmlns:p14="http://schemas.microsoft.com/office/powerpoint/2010/main" val="1761532560"/>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6192738"/>
            <a:ext cx="12192000" cy="665246"/>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cxnSp>
        <p:nvCxnSpPr>
          <p:cNvPr id="9" name="Straight Connector 8"/>
          <p:cNvCxnSpPr/>
          <p:nvPr userDrawn="1"/>
        </p:nvCxnSpPr>
        <p:spPr>
          <a:xfrm flipH="1">
            <a:off x="0" y="1100343"/>
            <a:ext cx="12192000" cy="1"/>
          </a:xfrm>
          <a:prstGeom prst="line">
            <a:avLst/>
          </a:prstGeom>
          <a:ln w="57150">
            <a:solidFill>
              <a:srgbClr val="A6A6A6"/>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10241280" cy="785553"/>
          </a:xfrm>
        </p:spPr>
        <p:txBody>
          <a:bodyPr wrap="square" tIns="0" anchor="t">
            <a:noAutofit/>
          </a:bodyPr>
          <a:lstStyle>
            <a:lvl1pPr>
              <a:lnSpc>
                <a:spcPct val="100000"/>
              </a:lnSpc>
              <a:defRPr sz="2000">
                <a:solidFill>
                  <a:srgbClr val="A6A6A6"/>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grpSp>
        <p:nvGrpSpPr>
          <p:cNvPr id="11" name="Group 10">
            <a:extLst>
              <a:ext uri="{FF2B5EF4-FFF2-40B4-BE49-F238E27FC236}">
                <a16:creationId xmlns:a16="http://schemas.microsoft.com/office/drawing/2014/main" id="{5D6C1BEE-6496-4715-8A4B-7C2259752CCE}"/>
              </a:ext>
            </a:extLst>
          </p:cNvPr>
          <p:cNvGrpSpPr>
            <a:grpSpLocks noChangeAspect="1"/>
          </p:cNvGrpSpPr>
          <p:nvPr userDrawn="1"/>
        </p:nvGrpSpPr>
        <p:grpSpPr>
          <a:xfrm>
            <a:off x="11192120" y="54901"/>
            <a:ext cx="972172" cy="972000"/>
            <a:chOff x="5018279" y="2951834"/>
            <a:chExt cx="887662" cy="887504"/>
          </a:xfrm>
        </p:grpSpPr>
        <p:sp>
          <p:nvSpPr>
            <p:cNvPr id="12" name="Freeform 313">
              <a:extLst>
                <a:ext uri="{FF2B5EF4-FFF2-40B4-BE49-F238E27FC236}">
                  <a16:creationId xmlns:a16="http://schemas.microsoft.com/office/drawing/2014/main" id="{159F6615-8EE6-46EC-90EF-46D6864B37F5}"/>
                </a:ext>
              </a:extLst>
            </p:cNvPr>
            <p:cNvSpPr>
              <a:spLocks/>
            </p:cNvSpPr>
            <p:nvPr/>
          </p:nvSpPr>
          <p:spPr bwMode="auto">
            <a:xfrm>
              <a:off x="5168574"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 name="Freeform 314">
              <a:extLst>
                <a:ext uri="{FF2B5EF4-FFF2-40B4-BE49-F238E27FC236}">
                  <a16:creationId xmlns:a16="http://schemas.microsoft.com/office/drawing/2014/main" id="{89E2D0A1-74FD-4674-8584-2050A0EFB635}"/>
                </a:ext>
              </a:extLst>
            </p:cNvPr>
            <p:cNvSpPr>
              <a:spLocks/>
            </p:cNvSpPr>
            <p:nvPr/>
          </p:nvSpPr>
          <p:spPr bwMode="auto">
            <a:xfrm>
              <a:off x="5473692"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0062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 name="Freeform 315">
              <a:extLst>
                <a:ext uri="{FF2B5EF4-FFF2-40B4-BE49-F238E27FC236}">
                  <a16:creationId xmlns:a16="http://schemas.microsoft.com/office/drawing/2014/main" id="{806A0FC8-5665-4BD4-906A-00B2C795C532}"/>
                </a:ext>
              </a:extLst>
            </p:cNvPr>
            <p:cNvSpPr>
              <a:spLocks/>
            </p:cNvSpPr>
            <p:nvPr/>
          </p:nvSpPr>
          <p:spPr bwMode="auto">
            <a:xfrm>
              <a:off x="5168574"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 name="Freeform 316">
              <a:extLst>
                <a:ext uri="{FF2B5EF4-FFF2-40B4-BE49-F238E27FC236}">
                  <a16:creationId xmlns:a16="http://schemas.microsoft.com/office/drawing/2014/main" id="{9F4199C4-0080-4C8C-81FE-F54E8DA9ED00}"/>
                </a:ext>
              </a:extLst>
            </p:cNvPr>
            <p:cNvSpPr>
              <a:spLocks/>
            </p:cNvSpPr>
            <p:nvPr/>
          </p:nvSpPr>
          <p:spPr bwMode="auto">
            <a:xfrm>
              <a:off x="5473692"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 name="Freeform 317">
              <a:extLst>
                <a:ext uri="{FF2B5EF4-FFF2-40B4-BE49-F238E27FC236}">
                  <a16:creationId xmlns:a16="http://schemas.microsoft.com/office/drawing/2014/main" id="{9EDD0D02-7094-43A3-A19E-85DBD01EEDEA}"/>
                </a:ext>
              </a:extLst>
            </p:cNvPr>
            <p:cNvSpPr>
              <a:spLocks/>
            </p:cNvSpPr>
            <p:nvPr/>
          </p:nvSpPr>
          <p:spPr bwMode="auto">
            <a:xfrm>
              <a:off x="5626250"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0082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 name="Freeform 318">
              <a:extLst>
                <a:ext uri="{FF2B5EF4-FFF2-40B4-BE49-F238E27FC236}">
                  <a16:creationId xmlns:a16="http://schemas.microsoft.com/office/drawing/2014/main" id="{5B4A3672-AEE1-4518-8221-BBBFA5A0D133}"/>
                </a:ext>
              </a:extLst>
            </p:cNvPr>
            <p:cNvSpPr>
              <a:spLocks/>
            </p:cNvSpPr>
            <p:nvPr/>
          </p:nvSpPr>
          <p:spPr bwMode="auto">
            <a:xfrm>
              <a:off x="5018437"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8" name="TextBox 17">
              <a:extLst>
                <a:ext uri="{FF2B5EF4-FFF2-40B4-BE49-F238E27FC236}">
                  <a16:creationId xmlns:a16="http://schemas.microsoft.com/office/drawing/2014/main" id="{1AF872B8-FAEB-4F20-A406-CB6C5CD0C5EF}"/>
                </a:ext>
              </a:extLst>
            </p:cNvPr>
            <p:cNvSpPr txBox="1"/>
            <p:nvPr/>
          </p:nvSpPr>
          <p:spPr>
            <a:xfrm>
              <a:off x="5484810"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01</a:t>
              </a:r>
            </a:p>
          </p:txBody>
        </p:sp>
        <p:sp>
          <p:nvSpPr>
            <p:cNvPr id="19" name="TextBox 18">
              <a:extLst>
                <a:ext uri="{FF2B5EF4-FFF2-40B4-BE49-F238E27FC236}">
                  <a16:creationId xmlns:a16="http://schemas.microsoft.com/office/drawing/2014/main" id="{BF6CA4AC-355C-4183-8C1A-068D3B3EBDB0}"/>
                </a:ext>
              </a:extLst>
            </p:cNvPr>
            <p:cNvSpPr txBox="1"/>
            <p:nvPr/>
          </p:nvSpPr>
          <p:spPr>
            <a:xfrm>
              <a:off x="5636550"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02</a:t>
              </a:r>
            </a:p>
          </p:txBody>
        </p:sp>
        <p:sp>
          <p:nvSpPr>
            <p:cNvPr id="20" name="TextBox 19">
              <a:extLst>
                <a:ext uri="{FF2B5EF4-FFF2-40B4-BE49-F238E27FC236}">
                  <a16:creationId xmlns:a16="http://schemas.microsoft.com/office/drawing/2014/main" id="{506AC401-DC7A-476B-A038-081FED7FC9E2}"/>
                </a:ext>
              </a:extLst>
            </p:cNvPr>
            <p:cNvSpPr txBox="1"/>
            <p:nvPr/>
          </p:nvSpPr>
          <p:spPr>
            <a:xfrm>
              <a:off x="5495469"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03</a:t>
              </a:r>
            </a:p>
          </p:txBody>
        </p:sp>
        <p:sp>
          <p:nvSpPr>
            <p:cNvPr id="21" name="TextBox 20">
              <a:extLst>
                <a:ext uri="{FF2B5EF4-FFF2-40B4-BE49-F238E27FC236}">
                  <a16:creationId xmlns:a16="http://schemas.microsoft.com/office/drawing/2014/main" id="{B4636264-49A3-42C7-A48A-85851D8D51B4}"/>
                </a:ext>
              </a:extLst>
            </p:cNvPr>
            <p:cNvSpPr txBox="1"/>
            <p:nvPr/>
          </p:nvSpPr>
          <p:spPr>
            <a:xfrm>
              <a:off x="5170868"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04</a:t>
              </a:r>
            </a:p>
          </p:txBody>
        </p:sp>
        <p:sp>
          <p:nvSpPr>
            <p:cNvPr id="22" name="TextBox 21">
              <a:extLst>
                <a:ext uri="{FF2B5EF4-FFF2-40B4-BE49-F238E27FC236}">
                  <a16:creationId xmlns:a16="http://schemas.microsoft.com/office/drawing/2014/main" id="{890A7B4A-6EE8-42EA-95E5-3464E6EBBE0E}"/>
                </a:ext>
              </a:extLst>
            </p:cNvPr>
            <p:cNvSpPr txBox="1"/>
            <p:nvPr/>
          </p:nvSpPr>
          <p:spPr>
            <a:xfrm>
              <a:off x="5020444"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05</a:t>
              </a:r>
            </a:p>
          </p:txBody>
        </p:sp>
        <p:sp>
          <p:nvSpPr>
            <p:cNvPr id="23" name="TextBox 22">
              <a:extLst>
                <a:ext uri="{FF2B5EF4-FFF2-40B4-BE49-F238E27FC236}">
                  <a16:creationId xmlns:a16="http://schemas.microsoft.com/office/drawing/2014/main" id="{99A8BB9D-DEE0-42ED-8952-3ADEA985F7F4}"/>
                </a:ext>
              </a:extLst>
            </p:cNvPr>
            <p:cNvSpPr txBox="1"/>
            <p:nvPr/>
          </p:nvSpPr>
          <p:spPr>
            <a:xfrm>
              <a:off x="5172461"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06</a:t>
              </a:r>
            </a:p>
          </p:txBody>
        </p:sp>
        <p:pic>
          <p:nvPicPr>
            <p:cNvPr id="24" name="Graphic 23" descr="Fire">
              <a:extLst>
                <a:ext uri="{FF2B5EF4-FFF2-40B4-BE49-F238E27FC236}">
                  <a16:creationId xmlns:a16="http://schemas.microsoft.com/office/drawing/2014/main" id="{8F6DBA94-7945-467F-BE43-4394A61A0DF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561395" y="3554453"/>
              <a:ext cx="129710" cy="129710"/>
            </a:xfrm>
            <a:prstGeom prst="rect">
              <a:avLst/>
            </a:prstGeom>
          </p:spPr>
        </p:pic>
        <p:pic>
          <p:nvPicPr>
            <p:cNvPr id="25" name="Graphic 24" descr="Rocket">
              <a:extLst>
                <a:ext uri="{FF2B5EF4-FFF2-40B4-BE49-F238E27FC236}">
                  <a16:creationId xmlns:a16="http://schemas.microsoft.com/office/drawing/2014/main" id="{22D52876-DAD1-4917-B029-953BF9A3F4C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092854" y="3406177"/>
              <a:ext cx="129710" cy="129710"/>
            </a:xfrm>
            <a:prstGeom prst="rect">
              <a:avLst/>
            </a:prstGeom>
          </p:spPr>
        </p:pic>
        <p:pic>
          <p:nvPicPr>
            <p:cNvPr id="26" name="Graphic 25" descr="Lightbulb">
              <a:extLst>
                <a:ext uri="{FF2B5EF4-FFF2-40B4-BE49-F238E27FC236}">
                  <a16:creationId xmlns:a16="http://schemas.microsoft.com/office/drawing/2014/main" id="{AB4058A4-2BBE-41C8-9DAB-6C896739FDE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245388" y="3111600"/>
              <a:ext cx="130213" cy="130213"/>
            </a:xfrm>
            <a:prstGeom prst="rect">
              <a:avLst/>
            </a:prstGeom>
          </p:spPr>
        </p:pic>
        <p:pic>
          <p:nvPicPr>
            <p:cNvPr id="27" name="Graphic 26" descr="Group of men">
              <a:extLst>
                <a:ext uri="{FF2B5EF4-FFF2-40B4-BE49-F238E27FC236}">
                  <a16:creationId xmlns:a16="http://schemas.microsoft.com/office/drawing/2014/main" id="{B5F2CA0F-71C2-4B72-B4ED-DC18998840B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5563619" y="3115594"/>
              <a:ext cx="129511" cy="129511"/>
            </a:xfrm>
            <a:prstGeom prst="rect">
              <a:avLst/>
            </a:prstGeom>
          </p:spPr>
        </p:pic>
        <p:pic>
          <p:nvPicPr>
            <p:cNvPr id="28" name="Graphic 27" descr="Workflow">
              <a:extLst>
                <a:ext uri="{FF2B5EF4-FFF2-40B4-BE49-F238E27FC236}">
                  <a16:creationId xmlns:a16="http://schemas.microsoft.com/office/drawing/2014/main" id="{6ADD8EE8-CA3F-4E99-94AF-1DA93113686A}"/>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5704945" y="3406376"/>
              <a:ext cx="129511" cy="129511"/>
            </a:xfrm>
            <a:prstGeom prst="rect">
              <a:avLst/>
            </a:prstGeom>
          </p:spPr>
        </p:pic>
        <p:pic>
          <p:nvPicPr>
            <p:cNvPr id="29" name="Graphic 28" descr="Social network">
              <a:extLst>
                <a:ext uri="{FF2B5EF4-FFF2-40B4-BE49-F238E27FC236}">
                  <a16:creationId xmlns:a16="http://schemas.microsoft.com/office/drawing/2014/main" id="{3187E69E-E275-4DB0-9C42-C074FD5C28EF}"/>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5236380" y="3556588"/>
              <a:ext cx="129511" cy="129511"/>
            </a:xfrm>
            <a:prstGeom prst="rect">
              <a:avLst/>
            </a:prstGeom>
          </p:spPr>
        </p:pic>
        <p:sp>
          <p:nvSpPr>
            <p:cNvPr id="30" name="Freeform 317">
              <a:extLst>
                <a:ext uri="{FF2B5EF4-FFF2-40B4-BE49-F238E27FC236}">
                  <a16:creationId xmlns:a16="http://schemas.microsoft.com/office/drawing/2014/main" id="{F25376CD-BF82-4292-B9D1-2220CEDBD6C6}"/>
                </a:ext>
              </a:extLst>
            </p:cNvPr>
            <p:cNvSpPr>
              <a:spLocks/>
            </p:cNvSpPr>
            <p:nvPr/>
          </p:nvSpPr>
          <p:spPr bwMode="auto">
            <a:xfrm>
              <a:off x="5626092"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1" name="Freeform 316">
              <a:extLst>
                <a:ext uri="{FF2B5EF4-FFF2-40B4-BE49-F238E27FC236}">
                  <a16:creationId xmlns:a16="http://schemas.microsoft.com/office/drawing/2014/main" id="{A2B355BA-3FCB-4569-B47F-420E011C5538}"/>
                </a:ext>
              </a:extLst>
            </p:cNvPr>
            <p:cNvSpPr>
              <a:spLocks/>
            </p:cNvSpPr>
            <p:nvPr/>
          </p:nvSpPr>
          <p:spPr bwMode="auto">
            <a:xfrm>
              <a:off x="5473534"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2" name="Freeform 315">
              <a:extLst>
                <a:ext uri="{FF2B5EF4-FFF2-40B4-BE49-F238E27FC236}">
                  <a16:creationId xmlns:a16="http://schemas.microsoft.com/office/drawing/2014/main" id="{14557CF8-68DA-4D4A-8558-0075DDE6E89B}"/>
                </a:ext>
              </a:extLst>
            </p:cNvPr>
            <p:cNvSpPr>
              <a:spLocks/>
            </p:cNvSpPr>
            <p:nvPr/>
          </p:nvSpPr>
          <p:spPr bwMode="auto">
            <a:xfrm>
              <a:off x="5168416"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3" name="Freeform 318">
              <a:extLst>
                <a:ext uri="{FF2B5EF4-FFF2-40B4-BE49-F238E27FC236}">
                  <a16:creationId xmlns:a16="http://schemas.microsoft.com/office/drawing/2014/main" id="{8B3CD2B7-22E8-40EC-998D-DE7CCE79FC16}"/>
                </a:ext>
              </a:extLst>
            </p:cNvPr>
            <p:cNvSpPr>
              <a:spLocks/>
            </p:cNvSpPr>
            <p:nvPr/>
          </p:nvSpPr>
          <p:spPr bwMode="auto">
            <a:xfrm>
              <a:off x="5018279"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4" name="Freeform 314">
              <a:extLst>
                <a:ext uri="{FF2B5EF4-FFF2-40B4-BE49-F238E27FC236}">
                  <a16:creationId xmlns:a16="http://schemas.microsoft.com/office/drawing/2014/main" id="{CD34AFC3-E8DA-4E3A-A212-CD5FC3641179}"/>
                </a:ext>
              </a:extLst>
            </p:cNvPr>
            <p:cNvSpPr>
              <a:spLocks/>
            </p:cNvSpPr>
            <p:nvPr/>
          </p:nvSpPr>
          <p:spPr bwMode="auto">
            <a:xfrm>
              <a:off x="5473534"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5" name="Freeform 319">
              <a:extLst>
                <a:ext uri="{FF2B5EF4-FFF2-40B4-BE49-F238E27FC236}">
                  <a16:creationId xmlns:a16="http://schemas.microsoft.com/office/drawing/2014/main" id="{5C5C1C9D-566C-4EFA-8370-C12BAB26DAB4}"/>
                </a:ext>
              </a:extLst>
            </p:cNvPr>
            <p:cNvSpPr>
              <a:spLocks/>
            </p:cNvSpPr>
            <p:nvPr/>
          </p:nvSpPr>
          <p:spPr bwMode="auto">
            <a:xfrm>
              <a:off x="5259383" y="3195771"/>
              <a:ext cx="385029" cy="400889"/>
            </a:xfrm>
            <a:custGeom>
              <a:avLst/>
              <a:gdLst>
                <a:gd name="T0" fmla="*/ 1908 w 1910"/>
                <a:gd name="T1" fmla="*/ 1003 h 1908"/>
                <a:gd name="T2" fmla="*/ 1880 w 1910"/>
                <a:gd name="T3" fmla="*/ 1193 h 1908"/>
                <a:gd name="T4" fmla="*/ 1815 w 1910"/>
                <a:gd name="T5" fmla="*/ 1367 h 1908"/>
                <a:gd name="T6" fmla="*/ 1720 w 1910"/>
                <a:gd name="T7" fmla="*/ 1525 h 1908"/>
                <a:gd name="T8" fmla="*/ 1596 w 1910"/>
                <a:gd name="T9" fmla="*/ 1660 h 1908"/>
                <a:gd name="T10" fmla="*/ 1449 w 1910"/>
                <a:gd name="T11" fmla="*/ 1770 h 1908"/>
                <a:gd name="T12" fmla="*/ 1284 w 1910"/>
                <a:gd name="T13" fmla="*/ 1850 h 1908"/>
                <a:gd name="T14" fmla="*/ 1099 w 1910"/>
                <a:gd name="T15" fmla="*/ 1898 h 1908"/>
                <a:gd name="T16" fmla="*/ 954 w 1910"/>
                <a:gd name="T17" fmla="*/ 1908 h 1908"/>
                <a:gd name="T18" fmla="*/ 809 w 1910"/>
                <a:gd name="T19" fmla="*/ 1898 h 1908"/>
                <a:gd name="T20" fmla="*/ 626 w 1910"/>
                <a:gd name="T21" fmla="*/ 1850 h 1908"/>
                <a:gd name="T22" fmla="*/ 459 w 1910"/>
                <a:gd name="T23" fmla="*/ 1770 h 1908"/>
                <a:gd name="T24" fmla="*/ 312 w 1910"/>
                <a:gd name="T25" fmla="*/ 1660 h 1908"/>
                <a:gd name="T26" fmla="*/ 190 w 1910"/>
                <a:gd name="T27" fmla="*/ 1525 h 1908"/>
                <a:gd name="T28" fmla="*/ 93 w 1910"/>
                <a:gd name="T29" fmla="*/ 1367 h 1908"/>
                <a:gd name="T30" fmla="*/ 30 w 1910"/>
                <a:gd name="T31" fmla="*/ 1193 h 1908"/>
                <a:gd name="T32" fmla="*/ 1 w 1910"/>
                <a:gd name="T33" fmla="*/ 1003 h 1908"/>
                <a:gd name="T34" fmla="*/ 1 w 1910"/>
                <a:gd name="T35" fmla="*/ 905 h 1908"/>
                <a:gd name="T36" fmla="*/ 30 w 1910"/>
                <a:gd name="T37" fmla="*/ 715 h 1908"/>
                <a:gd name="T38" fmla="*/ 93 w 1910"/>
                <a:gd name="T39" fmla="*/ 539 h 1908"/>
                <a:gd name="T40" fmla="*/ 190 w 1910"/>
                <a:gd name="T41" fmla="*/ 383 h 1908"/>
                <a:gd name="T42" fmla="*/ 312 w 1910"/>
                <a:gd name="T43" fmla="*/ 247 h 1908"/>
                <a:gd name="T44" fmla="*/ 459 w 1910"/>
                <a:gd name="T45" fmla="*/ 137 h 1908"/>
                <a:gd name="T46" fmla="*/ 626 w 1910"/>
                <a:gd name="T47" fmla="*/ 57 h 1908"/>
                <a:gd name="T48" fmla="*/ 809 w 1910"/>
                <a:gd name="T49" fmla="*/ 10 h 1908"/>
                <a:gd name="T50" fmla="*/ 954 w 1910"/>
                <a:gd name="T51" fmla="*/ 0 h 1908"/>
                <a:gd name="T52" fmla="*/ 1099 w 1910"/>
                <a:gd name="T53" fmla="*/ 10 h 1908"/>
                <a:gd name="T54" fmla="*/ 1284 w 1910"/>
                <a:gd name="T55" fmla="*/ 57 h 1908"/>
                <a:gd name="T56" fmla="*/ 1449 w 1910"/>
                <a:gd name="T57" fmla="*/ 137 h 1908"/>
                <a:gd name="T58" fmla="*/ 1596 w 1910"/>
                <a:gd name="T59" fmla="*/ 247 h 1908"/>
                <a:gd name="T60" fmla="*/ 1720 w 1910"/>
                <a:gd name="T61" fmla="*/ 383 h 1908"/>
                <a:gd name="T62" fmla="*/ 1815 w 1910"/>
                <a:gd name="T63" fmla="*/ 539 h 1908"/>
                <a:gd name="T64" fmla="*/ 1880 w 1910"/>
                <a:gd name="T65" fmla="*/ 715 h 1908"/>
                <a:gd name="T66" fmla="*/ 1908 w 1910"/>
                <a:gd name="T67" fmla="*/ 905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10" h="1908">
                  <a:moveTo>
                    <a:pt x="1910" y="954"/>
                  </a:moveTo>
                  <a:lnTo>
                    <a:pt x="1908" y="1003"/>
                  </a:lnTo>
                  <a:lnTo>
                    <a:pt x="1898" y="1099"/>
                  </a:lnTo>
                  <a:lnTo>
                    <a:pt x="1880" y="1193"/>
                  </a:lnTo>
                  <a:lnTo>
                    <a:pt x="1852" y="1282"/>
                  </a:lnTo>
                  <a:lnTo>
                    <a:pt x="1815" y="1367"/>
                  </a:lnTo>
                  <a:lnTo>
                    <a:pt x="1772" y="1449"/>
                  </a:lnTo>
                  <a:lnTo>
                    <a:pt x="1720" y="1525"/>
                  </a:lnTo>
                  <a:lnTo>
                    <a:pt x="1661" y="1595"/>
                  </a:lnTo>
                  <a:lnTo>
                    <a:pt x="1596" y="1660"/>
                  </a:lnTo>
                  <a:lnTo>
                    <a:pt x="1526" y="1718"/>
                  </a:lnTo>
                  <a:lnTo>
                    <a:pt x="1449" y="1770"/>
                  </a:lnTo>
                  <a:lnTo>
                    <a:pt x="1369" y="1814"/>
                  </a:lnTo>
                  <a:lnTo>
                    <a:pt x="1284" y="1850"/>
                  </a:lnTo>
                  <a:lnTo>
                    <a:pt x="1193" y="1877"/>
                  </a:lnTo>
                  <a:lnTo>
                    <a:pt x="1099" y="1898"/>
                  </a:lnTo>
                  <a:lnTo>
                    <a:pt x="1004" y="1906"/>
                  </a:lnTo>
                  <a:lnTo>
                    <a:pt x="954" y="1908"/>
                  </a:lnTo>
                  <a:lnTo>
                    <a:pt x="905" y="1906"/>
                  </a:lnTo>
                  <a:lnTo>
                    <a:pt x="809" y="1898"/>
                  </a:lnTo>
                  <a:lnTo>
                    <a:pt x="717" y="1877"/>
                  </a:lnTo>
                  <a:lnTo>
                    <a:pt x="626" y="1850"/>
                  </a:lnTo>
                  <a:lnTo>
                    <a:pt x="541" y="1814"/>
                  </a:lnTo>
                  <a:lnTo>
                    <a:pt x="459" y="1770"/>
                  </a:lnTo>
                  <a:lnTo>
                    <a:pt x="383" y="1718"/>
                  </a:lnTo>
                  <a:lnTo>
                    <a:pt x="312" y="1660"/>
                  </a:lnTo>
                  <a:lnTo>
                    <a:pt x="247" y="1595"/>
                  </a:lnTo>
                  <a:lnTo>
                    <a:pt x="190" y="1525"/>
                  </a:lnTo>
                  <a:lnTo>
                    <a:pt x="138" y="1449"/>
                  </a:lnTo>
                  <a:lnTo>
                    <a:pt x="93" y="1367"/>
                  </a:lnTo>
                  <a:lnTo>
                    <a:pt x="57" y="1282"/>
                  </a:lnTo>
                  <a:lnTo>
                    <a:pt x="30" y="1193"/>
                  </a:lnTo>
                  <a:lnTo>
                    <a:pt x="11" y="1099"/>
                  </a:lnTo>
                  <a:lnTo>
                    <a:pt x="1" y="1003"/>
                  </a:lnTo>
                  <a:lnTo>
                    <a:pt x="0" y="954"/>
                  </a:lnTo>
                  <a:lnTo>
                    <a:pt x="1" y="905"/>
                  </a:lnTo>
                  <a:lnTo>
                    <a:pt x="11" y="808"/>
                  </a:lnTo>
                  <a:lnTo>
                    <a:pt x="30" y="715"/>
                  </a:lnTo>
                  <a:lnTo>
                    <a:pt x="57" y="626"/>
                  </a:lnTo>
                  <a:lnTo>
                    <a:pt x="93" y="539"/>
                  </a:lnTo>
                  <a:lnTo>
                    <a:pt x="138" y="459"/>
                  </a:lnTo>
                  <a:lnTo>
                    <a:pt x="190" y="383"/>
                  </a:lnTo>
                  <a:lnTo>
                    <a:pt x="247" y="312"/>
                  </a:lnTo>
                  <a:lnTo>
                    <a:pt x="312" y="247"/>
                  </a:lnTo>
                  <a:lnTo>
                    <a:pt x="383" y="188"/>
                  </a:lnTo>
                  <a:lnTo>
                    <a:pt x="459" y="137"/>
                  </a:lnTo>
                  <a:lnTo>
                    <a:pt x="541" y="93"/>
                  </a:lnTo>
                  <a:lnTo>
                    <a:pt x="626" y="57"/>
                  </a:lnTo>
                  <a:lnTo>
                    <a:pt x="717" y="29"/>
                  </a:lnTo>
                  <a:lnTo>
                    <a:pt x="809" y="10"/>
                  </a:lnTo>
                  <a:lnTo>
                    <a:pt x="905" y="0"/>
                  </a:lnTo>
                  <a:lnTo>
                    <a:pt x="954" y="0"/>
                  </a:lnTo>
                  <a:lnTo>
                    <a:pt x="1004" y="0"/>
                  </a:lnTo>
                  <a:lnTo>
                    <a:pt x="1099" y="10"/>
                  </a:lnTo>
                  <a:lnTo>
                    <a:pt x="1193" y="29"/>
                  </a:lnTo>
                  <a:lnTo>
                    <a:pt x="1284" y="57"/>
                  </a:lnTo>
                  <a:lnTo>
                    <a:pt x="1369" y="93"/>
                  </a:lnTo>
                  <a:lnTo>
                    <a:pt x="1449" y="137"/>
                  </a:lnTo>
                  <a:lnTo>
                    <a:pt x="1526" y="188"/>
                  </a:lnTo>
                  <a:lnTo>
                    <a:pt x="1596" y="247"/>
                  </a:lnTo>
                  <a:lnTo>
                    <a:pt x="1661" y="312"/>
                  </a:lnTo>
                  <a:lnTo>
                    <a:pt x="1720" y="383"/>
                  </a:lnTo>
                  <a:lnTo>
                    <a:pt x="1772" y="459"/>
                  </a:lnTo>
                  <a:lnTo>
                    <a:pt x="1815" y="539"/>
                  </a:lnTo>
                  <a:lnTo>
                    <a:pt x="1852" y="626"/>
                  </a:lnTo>
                  <a:lnTo>
                    <a:pt x="1880" y="715"/>
                  </a:lnTo>
                  <a:lnTo>
                    <a:pt x="1898" y="808"/>
                  </a:lnTo>
                  <a:lnTo>
                    <a:pt x="1908" y="905"/>
                  </a:lnTo>
                  <a:lnTo>
                    <a:pt x="1910" y="954"/>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6" name="Freeform 320">
              <a:extLst>
                <a:ext uri="{FF2B5EF4-FFF2-40B4-BE49-F238E27FC236}">
                  <a16:creationId xmlns:a16="http://schemas.microsoft.com/office/drawing/2014/main" id="{99926DE8-D926-43EC-B5D9-A09C44A5A18F}"/>
                </a:ext>
              </a:extLst>
            </p:cNvPr>
            <p:cNvSpPr>
              <a:spLocks/>
            </p:cNvSpPr>
            <p:nvPr/>
          </p:nvSpPr>
          <p:spPr bwMode="auto">
            <a:xfrm>
              <a:off x="5312052" y="3250610"/>
              <a:ext cx="279691" cy="291212"/>
            </a:xfrm>
            <a:custGeom>
              <a:avLst/>
              <a:gdLst>
                <a:gd name="T0" fmla="*/ 1386 w 1386"/>
                <a:gd name="T1" fmla="*/ 694 h 1386"/>
                <a:gd name="T2" fmla="*/ 1383 w 1386"/>
                <a:gd name="T3" fmla="*/ 764 h 1386"/>
                <a:gd name="T4" fmla="*/ 1356 w 1386"/>
                <a:gd name="T5" fmla="*/ 900 h 1386"/>
                <a:gd name="T6" fmla="*/ 1304 w 1386"/>
                <a:gd name="T7" fmla="*/ 1025 h 1386"/>
                <a:gd name="T8" fmla="*/ 1229 w 1386"/>
                <a:gd name="T9" fmla="*/ 1136 h 1386"/>
                <a:gd name="T10" fmla="*/ 1134 w 1386"/>
                <a:gd name="T11" fmla="*/ 1229 h 1386"/>
                <a:gd name="T12" fmla="*/ 1023 w 1386"/>
                <a:gd name="T13" fmla="*/ 1304 h 1386"/>
                <a:gd name="T14" fmla="*/ 899 w 1386"/>
                <a:gd name="T15" fmla="*/ 1356 h 1386"/>
                <a:gd name="T16" fmla="*/ 764 w 1386"/>
                <a:gd name="T17" fmla="*/ 1384 h 1386"/>
                <a:gd name="T18" fmla="*/ 692 w 1386"/>
                <a:gd name="T19" fmla="*/ 1386 h 1386"/>
                <a:gd name="T20" fmla="*/ 621 w 1386"/>
                <a:gd name="T21" fmla="*/ 1384 h 1386"/>
                <a:gd name="T22" fmla="*/ 486 w 1386"/>
                <a:gd name="T23" fmla="*/ 1356 h 1386"/>
                <a:gd name="T24" fmla="*/ 361 w 1386"/>
                <a:gd name="T25" fmla="*/ 1304 h 1386"/>
                <a:gd name="T26" fmla="*/ 252 w 1386"/>
                <a:gd name="T27" fmla="*/ 1229 h 1386"/>
                <a:gd name="T28" fmla="*/ 157 w 1386"/>
                <a:gd name="T29" fmla="*/ 1136 h 1386"/>
                <a:gd name="T30" fmla="*/ 82 w 1386"/>
                <a:gd name="T31" fmla="*/ 1025 h 1386"/>
                <a:gd name="T32" fmla="*/ 30 w 1386"/>
                <a:gd name="T33" fmla="*/ 900 h 1386"/>
                <a:gd name="T34" fmla="*/ 1 w 1386"/>
                <a:gd name="T35" fmla="*/ 764 h 1386"/>
                <a:gd name="T36" fmla="*/ 0 w 1386"/>
                <a:gd name="T37" fmla="*/ 694 h 1386"/>
                <a:gd name="T38" fmla="*/ 1 w 1386"/>
                <a:gd name="T39" fmla="*/ 622 h 1386"/>
                <a:gd name="T40" fmla="*/ 30 w 1386"/>
                <a:gd name="T41" fmla="*/ 487 h 1386"/>
                <a:gd name="T42" fmla="*/ 82 w 1386"/>
                <a:gd name="T43" fmla="*/ 363 h 1386"/>
                <a:gd name="T44" fmla="*/ 157 w 1386"/>
                <a:gd name="T45" fmla="*/ 252 h 1386"/>
                <a:gd name="T46" fmla="*/ 252 w 1386"/>
                <a:gd name="T47" fmla="*/ 159 h 1386"/>
                <a:gd name="T48" fmla="*/ 361 w 1386"/>
                <a:gd name="T49" fmla="*/ 84 h 1386"/>
                <a:gd name="T50" fmla="*/ 486 w 1386"/>
                <a:gd name="T51" fmla="*/ 31 h 1386"/>
                <a:gd name="T52" fmla="*/ 621 w 1386"/>
                <a:gd name="T53" fmla="*/ 3 h 1386"/>
                <a:gd name="T54" fmla="*/ 692 w 1386"/>
                <a:gd name="T55" fmla="*/ 0 h 1386"/>
                <a:gd name="T56" fmla="*/ 764 w 1386"/>
                <a:gd name="T57" fmla="*/ 3 h 1386"/>
                <a:gd name="T58" fmla="*/ 899 w 1386"/>
                <a:gd name="T59" fmla="*/ 31 h 1386"/>
                <a:gd name="T60" fmla="*/ 1023 w 1386"/>
                <a:gd name="T61" fmla="*/ 84 h 1386"/>
                <a:gd name="T62" fmla="*/ 1134 w 1386"/>
                <a:gd name="T63" fmla="*/ 159 h 1386"/>
                <a:gd name="T64" fmla="*/ 1229 w 1386"/>
                <a:gd name="T65" fmla="*/ 252 h 1386"/>
                <a:gd name="T66" fmla="*/ 1304 w 1386"/>
                <a:gd name="T67" fmla="*/ 363 h 1386"/>
                <a:gd name="T68" fmla="*/ 1356 w 1386"/>
                <a:gd name="T69" fmla="*/ 487 h 1386"/>
                <a:gd name="T70" fmla="*/ 1383 w 1386"/>
                <a:gd name="T71" fmla="*/ 622 h 1386"/>
                <a:gd name="T72" fmla="*/ 1386 w 1386"/>
                <a:gd name="T73" fmla="*/ 694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6" h="1386">
                  <a:moveTo>
                    <a:pt x="1386" y="694"/>
                  </a:moveTo>
                  <a:lnTo>
                    <a:pt x="1383" y="764"/>
                  </a:lnTo>
                  <a:lnTo>
                    <a:pt x="1356" y="900"/>
                  </a:lnTo>
                  <a:lnTo>
                    <a:pt x="1304" y="1025"/>
                  </a:lnTo>
                  <a:lnTo>
                    <a:pt x="1229" y="1136"/>
                  </a:lnTo>
                  <a:lnTo>
                    <a:pt x="1134" y="1229"/>
                  </a:lnTo>
                  <a:lnTo>
                    <a:pt x="1023" y="1304"/>
                  </a:lnTo>
                  <a:lnTo>
                    <a:pt x="899" y="1356"/>
                  </a:lnTo>
                  <a:lnTo>
                    <a:pt x="764" y="1384"/>
                  </a:lnTo>
                  <a:lnTo>
                    <a:pt x="692" y="1386"/>
                  </a:lnTo>
                  <a:lnTo>
                    <a:pt x="621" y="1384"/>
                  </a:lnTo>
                  <a:lnTo>
                    <a:pt x="486" y="1356"/>
                  </a:lnTo>
                  <a:lnTo>
                    <a:pt x="361" y="1304"/>
                  </a:lnTo>
                  <a:lnTo>
                    <a:pt x="252" y="1229"/>
                  </a:lnTo>
                  <a:lnTo>
                    <a:pt x="157" y="1136"/>
                  </a:lnTo>
                  <a:lnTo>
                    <a:pt x="82" y="1025"/>
                  </a:lnTo>
                  <a:lnTo>
                    <a:pt x="30" y="900"/>
                  </a:lnTo>
                  <a:lnTo>
                    <a:pt x="1" y="764"/>
                  </a:lnTo>
                  <a:lnTo>
                    <a:pt x="0" y="694"/>
                  </a:lnTo>
                  <a:lnTo>
                    <a:pt x="1" y="622"/>
                  </a:lnTo>
                  <a:lnTo>
                    <a:pt x="30" y="487"/>
                  </a:lnTo>
                  <a:lnTo>
                    <a:pt x="82" y="363"/>
                  </a:lnTo>
                  <a:lnTo>
                    <a:pt x="157" y="252"/>
                  </a:lnTo>
                  <a:lnTo>
                    <a:pt x="252" y="159"/>
                  </a:lnTo>
                  <a:lnTo>
                    <a:pt x="361" y="84"/>
                  </a:lnTo>
                  <a:lnTo>
                    <a:pt x="486" y="31"/>
                  </a:lnTo>
                  <a:lnTo>
                    <a:pt x="621" y="3"/>
                  </a:lnTo>
                  <a:lnTo>
                    <a:pt x="692" y="0"/>
                  </a:lnTo>
                  <a:lnTo>
                    <a:pt x="764" y="3"/>
                  </a:lnTo>
                  <a:lnTo>
                    <a:pt x="899" y="31"/>
                  </a:lnTo>
                  <a:lnTo>
                    <a:pt x="1023" y="84"/>
                  </a:lnTo>
                  <a:lnTo>
                    <a:pt x="1134" y="159"/>
                  </a:lnTo>
                  <a:lnTo>
                    <a:pt x="1229" y="252"/>
                  </a:lnTo>
                  <a:lnTo>
                    <a:pt x="1304" y="363"/>
                  </a:lnTo>
                  <a:lnTo>
                    <a:pt x="1356" y="487"/>
                  </a:lnTo>
                  <a:lnTo>
                    <a:pt x="1383" y="622"/>
                  </a:lnTo>
                  <a:lnTo>
                    <a:pt x="1386" y="69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r>
                <a:rPr lang="en-US" sz="500" b="1">
                  <a:solidFill>
                    <a:srgbClr val="1F4E79"/>
                  </a:solidFill>
                </a:rPr>
                <a:t>INPS</a:t>
              </a:r>
            </a:p>
          </p:txBody>
        </p:sp>
      </p:grpSp>
    </p:spTree>
    <p:extLst>
      <p:ext uri="{BB962C8B-B14F-4D97-AF65-F5344CB8AC3E}">
        <p14:creationId xmlns:p14="http://schemas.microsoft.com/office/powerpoint/2010/main" val="2328124113"/>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F43FD-0928-45CE-9D0F-053C1CD6C8B3}"/>
              </a:ext>
            </a:extLst>
          </p:cNvPr>
          <p:cNvSpPr/>
          <p:nvPr userDrawn="1"/>
        </p:nvSpPr>
        <p:spPr>
          <a:xfrm>
            <a:off x="0" y="-1"/>
            <a:ext cx="1463040" cy="1100343"/>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C62CE0A0-A786-48BC-8F61-1D3CFF0A097F}"/>
              </a:ext>
            </a:extLst>
          </p:cNvPr>
          <p:cNvSpPr/>
          <p:nvPr userDrawn="1"/>
        </p:nvSpPr>
        <p:spPr>
          <a:xfrm>
            <a:off x="0" y="1070902"/>
            <a:ext cx="12192000" cy="5787098"/>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8" name="TextBox 7"/>
          <p:cNvSpPr txBox="1"/>
          <p:nvPr userDrawn="1"/>
        </p:nvSpPr>
        <p:spPr>
          <a:xfrm>
            <a:off x="10859597" y="6402961"/>
            <a:ext cx="715200" cy="244800"/>
          </a:xfrm>
          <a:prstGeom prst="rect">
            <a:avLst/>
          </a:prstGeom>
          <a:noFill/>
        </p:spPr>
        <p:txBody>
          <a:bodyPr wrap="square" lIns="0" tIns="0" rIns="0" bIns="0" rtlCol="0" anchor="ctr" anchorCtr="0">
            <a:noAutofit/>
          </a:bodyPr>
          <a:lstStyle/>
          <a:p>
            <a:pPr algn="r"/>
            <a:fld id="{597A8DCA-8F96-49CD-B4D5-7AC92F955860}" type="slidenum">
              <a:rPr lang="en-CA" sz="1200" smtClean="0">
                <a:solidFill>
                  <a:prstClr val="white"/>
                </a:solidFill>
                <a:cs typeface="Arial" pitchFamily="34" charset="0"/>
              </a:rPr>
              <a:pPr algn="r"/>
              <a:t>‹N›</a:t>
            </a:fld>
            <a:endParaRPr lang="en-CA" sz="1200">
              <a:solidFill>
                <a:prstClr val="white"/>
              </a:solidFill>
              <a:cs typeface="Arial" pitchFamily="34" charset="0"/>
            </a:endParaRPr>
          </a:p>
        </p:txBody>
      </p:sp>
      <p:sp>
        <p:nvSpPr>
          <p:cNvPr id="2" name="Title 1">
            <a:extLst>
              <a:ext uri="{FF2B5EF4-FFF2-40B4-BE49-F238E27FC236}">
                <a16:creationId xmlns:a16="http://schemas.microsoft.com/office/drawing/2014/main" id="{10C9AFFB-141A-41F5-B338-E991F16F6E22}"/>
              </a:ext>
            </a:extLst>
          </p:cNvPr>
          <p:cNvSpPr>
            <a:spLocks noGrp="1"/>
          </p:cNvSpPr>
          <p:nvPr>
            <p:ph type="title"/>
          </p:nvPr>
        </p:nvSpPr>
        <p:spPr>
          <a:xfrm>
            <a:off x="1574800" y="170125"/>
            <a:ext cx="9784436" cy="785553"/>
          </a:xfrm>
        </p:spPr>
        <p:txBody>
          <a:bodyPr wrap="square" tIns="0" anchor="t">
            <a:noAutofit/>
          </a:bodyPr>
          <a:lstStyle>
            <a:lvl1pPr>
              <a:lnSpc>
                <a:spcPct val="100000"/>
              </a:lnSpc>
              <a:defRPr sz="2000">
                <a:solidFill>
                  <a:srgbClr val="A6A6A6"/>
                </a:solidFill>
                <a:latin typeface="+mn-lt"/>
              </a:defRPr>
            </a:lvl1pPr>
          </a:lstStyle>
          <a:p>
            <a:r>
              <a:rPr lang="en-US"/>
              <a:t>Click to edit Master title style</a:t>
            </a:r>
            <a:endParaRPr lang="it-IT"/>
          </a:p>
        </p:txBody>
      </p:sp>
      <p:pic>
        <p:nvPicPr>
          <p:cNvPr id="10" name="Immagine 7">
            <a:extLst>
              <a:ext uri="{FF2B5EF4-FFF2-40B4-BE49-F238E27FC236}">
                <a16:creationId xmlns:a16="http://schemas.microsoft.com/office/drawing/2014/main" id="{7E9C9153-3E1B-4E10-A16D-DA6735C958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316" y="6293315"/>
            <a:ext cx="326217" cy="464093"/>
          </a:xfrm>
          <a:prstGeom prst="rect">
            <a:avLst/>
          </a:prstGeom>
        </p:spPr>
      </p:pic>
      <p:sp>
        <p:nvSpPr>
          <p:cNvPr id="5" name="Text Placeholder 4">
            <a:extLst>
              <a:ext uri="{FF2B5EF4-FFF2-40B4-BE49-F238E27FC236}">
                <a16:creationId xmlns:a16="http://schemas.microsoft.com/office/drawing/2014/main" id="{49946784-2703-46F0-A69F-833E60ED22FF}"/>
              </a:ext>
            </a:extLst>
          </p:cNvPr>
          <p:cNvSpPr>
            <a:spLocks noGrp="1"/>
          </p:cNvSpPr>
          <p:nvPr>
            <p:ph type="body" sz="quarter" idx="10"/>
          </p:nvPr>
        </p:nvSpPr>
        <p:spPr>
          <a:xfrm>
            <a:off x="0" y="169863"/>
            <a:ext cx="1463040" cy="830262"/>
          </a:xfrm>
        </p:spPr>
        <p:txBody>
          <a:bodyPr lIns="108000" anchor="ctr"/>
          <a:lstStyle>
            <a:lvl1pPr marL="0" indent="0" algn="l">
              <a:buNone/>
              <a:defRPr b="1">
                <a:solidFill>
                  <a:schemeClr val="bg1"/>
                </a:solidFill>
              </a:defRPr>
            </a:lvl1pPr>
          </a:lstStyle>
          <a:p>
            <a:pPr lvl="0"/>
            <a:endParaRPr lang="it-IT"/>
          </a:p>
        </p:txBody>
      </p:sp>
      <p:sp>
        <p:nvSpPr>
          <p:cNvPr id="32" name="Rectangle 31">
            <a:extLst>
              <a:ext uri="{FF2B5EF4-FFF2-40B4-BE49-F238E27FC236}">
                <a16:creationId xmlns:a16="http://schemas.microsoft.com/office/drawing/2014/main" id="{932573A8-C3D9-4D08-B9C2-4AC9FB380DF1}"/>
              </a:ext>
            </a:extLst>
          </p:cNvPr>
          <p:cNvSpPr/>
          <p:nvPr userDrawn="1"/>
        </p:nvSpPr>
        <p:spPr>
          <a:xfrm>
            <a:off x="-1" y="4805680"/>
            <a:ext cx="12191999" cy="1360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tlCol="0" anchor="t"/>
          <a:lstStyle/>
          <a:p>
            <a:endParaRPr lang="it-IT" sz="1600" b="1">
              <a:solidFill>
                <a:srgbClr val="000000"/>
              </a:solidFill>
            </a:endParaRPr>
          </a:p>
        </p:txBody>
      </p:sp>
      <p:sp>
        <p:nvSpPr>
          <p:cNvPr id="34" name="Text Placeholder 6">
            <a:extLst>
              <a:ext uri="{FF2B5EF4-FFF2-40B4-BE49-F238E27FC236}">
                <a16:creationId xmlns:a16="http://schemas.microsoft.com/office/drawing/2014/main" id="{063D023E-6A3A-4462-AFDB-0083F63CAA72}"/>
              </a:ext>
            </a:extLst>
          </p:cNvPr>
          <p:cNvSpPr>
            <a:spLocks noGrp="1"/>
          </p:cNvSpPr>
          <p:nvPr>
            <p:ph type="body" sz="quarter" idx="13"/>
          </p:nvPr>
        </p:nvSpPr>
        <p:spPr>
          <a:xfrm>
            <a:off x="227012" y="5208106"/>
            <a:ext cx="11737975" cy="957743"/>
          </a:xfrm>
        </p:spPr>
        <p:txBody>
          <a:bodyPr>
            <a:normAutofit/>
          </a:bodyPr>
          <a:lstStyle>
            <a:lvl1pPr marL="0" indent="0">
              <a:buNone/>
              <a:defRPr sz="1400"/>
            </a:lvl1pPr>
          </a:lstStyle>
          <a:p>
            <a:pPr lvl="0"/>
            <a:endParaRPr lang="it-IT"/>
          </a:p>
        </p:txBody>
      </p:sp>
      <p:sp>
        <p:nvSpPr>
          <p:cNvPr id="47" name="Rectangle 46">
            <a:extLst>
              <a:ext uri="{FF2B5EF4-FFF2-40B4-BE49-F238E27FC236}">
                <a16:creationId xmlns:a16="http://schemas.microsoft.com/office/drawing/2014/main" id="{145E97C8-1AF1-47F2-B8DF-02591240FDB2}"/>
              </a:ext>
            </a:extLst>
          </p:cNvPr>
          <p:cNvSpPr/>
          <p:nvPr userDrawn="1"/>
        </p:nvSpPr>
        <p:spPr>
          <a:xfrm>
            <a:off x="118296" y="4805680"/>
            <a:ext cx="6090129" cy="369332"/>
          </a:xfrm>
          <a:prstGeom prst="rect">
            <a:avLst/>
          </a:prstGeom>
        </p:spPr>
        <p:txBody>
          <a:bodyPr wrap="none">
            <a:spAutoFit/>
          </a:bodyPr>
          <a:lstStyle/>
          <a:p>
            <a:r>
              <a:rPr lang="it-IT" b="1">
                <a:solidFill>
                  <a:srgbClr val="000000"/>
                </a:solidFill>
              </a:rPr>
              <a:t>Punti critici per la realizzazione dell’iniziativa</a:t>
            </a:r>
          </a:p>
        </p:txBody>
      </p:sp>
      <p:grpSp>
        <p:nvGrpSpPr>
          <p:cNvPr id="48" name="Group 47">
            <a:extLst>
              <a:ext uri="{FF2B5EF4-FFF2-40B4-BE49-F238E27FC236}">
                <a16:creationId xmlns:a16="http://schemas.microsoft.com/office/drawing/2014/main" id="{C2B553DB-2422-4E2A-AFE8-18544BE333F3}"/>
              </a:ext>
            </a:extLst>
          </p:cNvPr>
          <p:cNvGrpSpPr>
            <a:grpSpLocks noChangeAspect="1"/>
          </p:cNvGrpSpPr>
          <p:nvPr userDrawn="1"/>
        </p:nvGrpSpPr>
        <p:grpSpPr>
          <a:xfrm>
            <a:off x="11192120" y="54901"/>
            <a:ext cx="972172" cy="972000"/>
            <a:chOff x="5018279" y="2951834"/>
            <a:chExt cx="887662" cy="887504"/>
          </a:xfrm>
        </p:grpSpPr>
        <p:sp>
          <p:nvSpPr>
            <p:cNvPr id="49" name="Freeform 313">
              <a:extLst>
                <a:ext uri="{FF2B5EF4-FFF2-40B4-BE49-F238E27FC236}">
                  <a16:creationId xmlns:a16="http://schemas.microsoft.com/office/drawing/2014/main" id="{9A153D8C-0677-480B-874A-EE8ED3F9F1C6}"/>
                </a:ext>
              </a:extLst>
            </p:cNvPr>
            <p:cNvSpPr>
              <a:spLocks/>
            </p:cNvSpPr>
            <p:nvPr/>
          </p:nvSpPr>
          <p:spPr bwMode="auto">
            <a:xfrm>
              <a:off x="5168574" y="2951834"/>
              <a:ext cx="279691" cy="339117"/>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50" name="Freeform 314">
              <a:extLst>
                <a:ext uri="{FF2B5EF4-FFF2-40B4-BE49-F238E27FC236}">
                  <a16:creationId xmlns:a16="http://schemas.microsoft.com/office/drawing/2014/main" id="{5118514D-8FD3-4A0B-9AC5-D03D6B2ADE09}"/>
                </a:ext>
              </a:extLst>
            </p:cNvPr>
            <p:cNvSpPr>
              <a:spLocks/>
            </p:cNvSpPr>
            <p:nvPr/>
          </p:nvSpPr>
          <p:spPr bwMode="auto">
            <a:xfrm>
              <a:off x="5473692"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0062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51" name="Freeform 315">
              <a:extLst>
                <a:ext uri="{FF2B5EF4-FFF2-40B4-BE49-F238E27FC236}">
                  <a16:creationId xmlns:a16="http://schemas.microsoft.com/office/drawing/2014/main" id="{5E870D51-C7D4-4157-9603-3EEEDE2E5989}"/>
                </a:ext>
              </a:extLst>
            </p:cNvPr>
            <p:cNvSpPr>
              <a:spLocks/>
            </p:cNvSpPr>
            <p:nvPr/>
          </p:nvSpPr>
          <p:spPr bwMode="auto">
            <a:xfrm>
              <a:off x="5168574"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52" name="Freeform 316">
              <a:extLst>
                <a:ext uri="{FF2B5EF4-FFF2-40B4-BE49-F238E27FC236}">
                  <a16:creationId xmlns:a16="http://schemas.microsoft.com/office/drawing/2014/main" id="{A4FBFA05-A043-458C-8BF6-2048E8EC83F4}"/>
                </a:ext>
              </a:extLst>
            </p:cNvPr>
            <p:cNvSpPr>
              <a:spLocks/>
            </p:cNvSpPr>
            <p:nvPr/>
          </p:nvSpPr>
          <p:spPr bwMode="auto">
            <a:xfrm>
              <a:off x="5473692"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53" name="Freeform 317">
              <a:extLst>
                <a:ext uri="{FF2B5EF4-FFF2-40B4-BE49-F238E27FC236}">
                  <a16:creationId xmlns:a16="http://schemas.microsoft.com/office/drawing/2014/main" id="{45429940-7208-4391-A113-34B7F0551A49}"/>
                </a:ext>
              </a:extLst>
            </p:cNvPr>
            <p:cNvSpPr>
              <a:spLocks/>
            </p:cNvSpPr>
            <p:nvPr/>
          </p:nvSpPr>
          <p:spPr bwMode="auto">
            <a:xfrm>
              <a:off x="5626250"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0082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54" name="Freeform 318">
              <a:extLst>
                <a:ext uri="{FF2B5EF4-FFF2-40B4-BE49-F238E27FC236}">
                  <a16:creationId xmlns:a16="http://schemas.microsoft.com/office/drawing/2014/main" id="{096BB06F-F784-4FDA-81BD-ADFD1F346EF1}"/>
                </a:ext>
              </a:extLst>
            </p:cNvPr>
            <p:cNvSpPr>
              <a:spLocks/>
            </p:cNvSpPr>
            <p:nvPr/>
          </p:nvSpPr>
          <p:spPr bwMode="auto">
            <a:xfrm>
              <a:off x="5018437"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55" name="TextBox 54">
              <a:extLst>
                <a:ext uri="{FF2B5EF4-FFF2-40B4-BE49-F238E27FC236}">
                  <a16:creationId xmlns:a16="http://schemas.microsoft.com/office/drawing/2014/main" id="{0D9BDEFC-6345-47F7-B1FA-5D64F6B86924}"/>
                </a:ext>
              </a:extLst>
            </p:cNvPr>
            <p:cNvSpPr txBox="1"/>
            <p:nvPr/>
          </p:nvSpPr>
          <p:spPr>
            <a:xfrm>
              <a:off x="5484810"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01</a:t>
              </a:r>
            </a:p>
          </p:txBody>
        </p:sp>
        <p:sp>
          <p:nvSpPr>
            <p:cNvPr id="56" name="TextBox 55">
              <a:extLst>
                <a:ext uri="{FF2B5EF4-FFF2-40B4-BE49-F238E27FC236}">
                  <a16:creationId xmlns:a16="http://schemas.microsoft.com/office/drawing/2014/main" id="{B441B1C8-0ED1-41C5-AD2E-03106B0BF1A9}"/>
                </a:ext>
              </a:extLst>
            </p:cNvPr>
            <p:cNvSpPr txBox="1"/>
            <p:nvPr/>
          </p:nvSpPr>
          <p:spPr>
            <a:xfrm>
              <a:off x="5636550"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02</a:t>
              </a:r>
            </a:p>
          </p:txBody>
        </p:sp>
        <p:sp>
          <p:nvSpPr>
            <p:cNvPr id="57" name="TextBox 56">
              <a:extLst>
                <a:ext uri="{FF2B5EF4-FFF2-40B4-BE49-F238E27FC236}">
                  <a16:creationId xmlns:a16="http://schemas.microsoft.com/office/drawing/2014/main" id="{EB44584F-257C-4269-966C-7DC8B85C17DE}"/>
                </a:ext>
              </a:extLst>
            </p:cNvPr>
            <p:cNvSpPr txBox="1"/>
            <p:nvPr/>
          </p:nvSpPr>
          <p:spPr>
            <a:xfrm>
              <a:off x="5495469"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03</a:t>
              </a:r>
            </a:p>
          </p:txBody>
        </p:sp>
        <p:sp>
          <p:nvSpPr>
            <p:cNvPr id="58" name="TextBox 57">
              <a:extLst>
                <a:ext uri="{FF2B5EF4-FFF2-40B4-BE49-F238E27FC236}">
                  <a16:creationId xmlns:a16="http://schemas.microsoft.com/office/drawing/2014/main" id="{FBB63A4F-265A-4002-A175-53B865BFE3C7}"/>
                </a:ext>
              </a:extLst>
            </p:cNvPr>
            <p:cNvSpPr txBox="1"/>
            <p:nvPr/>
          </p:nvSpPr>
          <p:spPr>
            <a:xfrm>
              <a:off x="5170868" y="3640222"/>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04</a:t>
              </a:r>
            </a:p>
          </p:txBody>
        </p:sp>
        <p:sp>
          <p:nvSpPr>
            <p:cNvPr id="59" name="TextBox 58">
              <a:extLst>
                <a:ext uri="{FF2B5EF4-FFF2-40B4-BE49-F238E27FC236}">
                  <a16:creationId xmlns:a16="http://schemas.microsoft.com/office/drawing/2014/main" id="{A8CCC0A2-279E-4777-B3DE-255E66210AB2}"/>
                </a:ext>
              </a:extLst>
            </p:cNvPr>
            <p:cNvSpPr txBox="1"/>
            <p:nvPr/>
          </p:nvSpPr>
          <p:spPr>
            <a:xfrm>
              <a:off x="5020444" y="3246240"/>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05</a:t>
              </a:r>
            </a:p>
          </p:txBody>
        </p:sp>
        <p:sp>
          <p:nvSpPr>
            <p:cNvPr id="60" name="TextBox 59">
              <a:extLst>
                <a:ext uri="{FF2B5EF4-FFF2-40B4-BE49-F238E27FC236}">
                  <a16:creationId xmlns:a16="http://schemas.microsoft.com/office/drawing/2014/main" id="{538C68A0-DD48-45BB-A3B0-E400D9B09E32}"/>
                </a:ext>
              </a:extLst>
            </p:cNvPr>
            <p:cNvSpPr txBox="1"/>
            <p:nvPr/>
          </p:nvSpPr>
          <p:spPr>
            <a:xfrm>
              <a:off x="5172461" y="2982753"/>
              <a:ext cx="252000" cy="153888"/>
            </a:xfrm>
            <a:prstGeom prst="rect">
              <a:avLst/>
            </a:prstGeom>
            <a:noFill/>
          </p:spPr>
          <p:txBody>
            <a:bodyPr wrap="square" lIns="0" tIns="0" rIns="0" bIns="0" rtlCol="0" anchor="ctr">
              <a:spAutoFit/>
            </a:bodyPr>
            <a:lstStyle/>
            <a:p>
              <a:pPr algn="ctr"/>
              <a:r>
                <a:rPr lang="en-US" sz="1000" b="1">
                  <a:solidFill>
                    <a:prstClr val="white"/>
                  </a:solidFill>
                  <a:effectLst>
                    <a:outerShdw blurRad="38100" dist="38100" dir="2700000" algn="tl">
                      <a:srgbClr val="000000">
                        <a:alpha val="43137"/>
                      </a:srgbClr>
                    </a:outerShdw>
                  </a:effectLst>
                </a:rPr>
                <a:t>06</a:t>
              </a:r>
            </a:p>
          </p:txBody>
        </p:sp>
        <p:pic>
          <p:nvPicPr>
            <p:cNvPr id="61" name="Graphic 60" descr="Fire">
              <a:extLst>
                <a:ext uri="{FF2B5EF4-FFF2-40B4-BE49-F238E27FC236}">
                  <a16:creationId xmlns:a16="http://schemas.microsoft.com/office/drawing/2014/main" id="{F0450E8D-F64A-4BB2-9BE7-D86C1C23AB2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561395" y="3554453"/>
              <a:ext cx="129710" cy="129710"/>
            </a:xfrm>
            <a:prstGeom prst="rect">
              <a:avLst/>
            </a:prstGeom>
          </p:spPr>
        </p:pic>
        <p:pic>
          <p:nvPicPr>
            <p:cNvPr id="62" name="Graphic 61" descr="Rocket">
              <a:extLst>
                <a:ext uri="{FF2B5EF4-FFF2-40B4-BE49-F238E27FC236}">
                  <a16:creationId xmlns:a16="http://schemas.microsoft.com/office/drawing/2014/main" id="{52107626-580C-4EC3-8ACF-32783FA3BAB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092854" y="3406177"/>
              <a:ext cx="129710" cy="129710"/>
            </a:xfrm>
            <a:prstGeom prst="rect">
              <a:avLst/>
            </a:prstGeom>
          </p:spPr>
        </p:pic>
        <p:pic>
          <p:nvPicPr>
            <p:cNvPr id="63" name="Graphic 62" descr="Lightbulb">
              <a:extLst>
                <a:ext uri="{FF2B5EF4-FFF2-40B4-BE49-F238E27FC236}">
                  <a16:creationId xmlns:a16="http://schemas.microsoft.com/office/drawing/2014/main" id="{96E9DBFE-3332-4496-88C5-045436CC10C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245388" y="3111600"/>
              <a:ext cx="130213" cy="130213"/>
            </a:xfrm>
            <a:prstGeom prst="rect">
              <a:avLst/>
            </a:prstGeom>
          </p:spPr>
        </p:pic>
        <p:pic>
          <p:nvPicPr>
            <p:cNvPr id="64" name="Graphic 63" descr="Group of men">
              <a:extLst>
                <a:ext uri="{FF2B5EF4-FFF2-40B4-BE49-F238E27FC236}">
                  <a16:creationId xmlns:a16="http://schemas.microsoft.com/office/drawing/2014/main" id="{2712C988-EAD6-4BEA-B746-84A97BDF2C2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5563619" y="3115594"/>
              <a:ext cx="129511" cy="129511"/>
            </a:xfrm>
            <a:prstGeom prst="rect">
              <a:avLst/>
            </a:prstGeom>
          </p:spPr>
        </p:pic>
        <p:pic>
          <p:nvPicPr>
            <p:cNvPr id="65" name="Graphic 64" descr="Workflow">
              <a:extLst>
                <a:ext uri="{FF2B5EF4-FFF2-40B4-BE49-F238E27FC236}">
                  <a16:creationId xmlns:a16="http://schemas.microsoft.com/office/drawing/2014/main" id="{20A256AA-C965-4007-AEF4-6A429032DD69}"/>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5704945" y="3406376"/>
              <a:ext cx="129511" cy="129511"/>
            </a:xfrm>
            <a:prstGeom prst="rect">
              <a:avLst/>
            </a:prstGeom>
          </p:spPr>
        </p:pic>
        <p:pic>
          <p:nvPicPr>
            <p:cNvPr id="66" name="Graphic 65" descr="Social network">
              <a:extLst>
                <a:ext uri="{FF2B5EF4-FFF2-40B4-BE49-F238E27FC236}">
                  <a16:creationId xmlns:a16="http://schemas.microsoft.com/office/drawing/2014/main" id="{F0428A1D-A451-4CEB-815A-3AB3427E3546}"/>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5236380" y="3556588"/>
              <a:ext cx="129511" cy="129511"/>
            </a:xfrm>
            <a:prstGeom prst="rect">
              <a:avLst/>
            </a:prstGeom>
          </p:spPr>
        </p:pic>
        <p:sp>
          <p:nvSpPr>
            <p:cNvPr id="67" name="Freeform 317">
              <a:extLst>
                <a:ext uri="{FF2B5EF4-FFF2-40B4-BE49-F238E27FC236}">
                  <a16:creationId xmlns:a16="http://schemas.microsoft.com/office/drawing/2014/main" id="{5071B857-8F19-443D-9770-C33CE21890BE}"/>
                </a:ext>
              </a:extLst>
            </p:cNvPr>
            <p:cNvSpPr>
              <a:spLocks/>
            </p:cNvSpPr>
            <p:nvPr/>
          </p:nvSpPr>
          <p:spPr bwMode="auto">
            <a:xfrm>
              <a:off x="5626092" y="3226658"/>
              <a:ext cx="279691" cy="339748"/>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68" name="Freeform 316">
              <a:extLst>
                <a:ext uri="{FF2B5EF4-FFF2-40B4-BE49-F238E27FC236}">
                  <a16:creationId xmlns:a16="http://schemas.microsoft.com/office/drawing/2014/main" id="{4BCEBB1B-7E8C-460F-8FCC-084C4618C772}"/>
                </a:ext>
              </a:extLst>
            </p:cNvPr>
            <p:cNvSpPr>
              <a:spLocks/>
            </p:cNvSpPr>
            <p:nvPr/>
          </p:nvSpPr>
          <p:spPr bwMode="auto">
            <a:xfrm>
              <a:off x="5473534" y="3500221"/>
              <a:ext cx="279691" cy="339117"/>
            </a:xfrm>
            <a:custGeom>
              <a:avLst/>
              <a:gdLst>
                <a:gd name="T0" fmla="*/ 0 w 1385"/>
                <a:gd name="T1" fmla="*/ 399 h 1616"/>
                <a:gd name="T2" fmla="*/ 693 w 1385"/>
                <a:gd name="T3" fmla="*/ 0 h 1616"/>
                <a:gd name="T4" fmla="*/ 1385 w 1385"/>
                <a:gd name="T5" fmla="*/ 399 h 1616"/>
                <a:gd name="T6" fmla="*/ 1385 w 1385"/>
                <a:gd name="T7" fmla="*/ 1216 h 1616"/>
                <a:gd name="T8" fmla="*/ 693 w 1385"/>
                <a:gd name="T9" fmla="*/ 1616 h 1616"/>
                <a:gd name="T10" fmla="*/ 0 w 1385"/>
                <a:gd name="T11" fmla="*/ 1216 h 1616"/>
                <a:gd name="T12" fmla="*/ 0 w 1385"/>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399"/>
                  </a:moveTo>
                  <a:lnTo>
                    <a:pt x="693" y="0"/>
                  </a:lnTo>
                  <a:lnTo>
                    <a:pt x="1385" y="399"/>
                  </a:lnTo>
                  <a:lnTo>
                    <a:pt x="1385" y="1216"/>
                  </a:lnTo>
                  <a:lnTo>
                    <a:pt x="693"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69" name="Freeform 315">
              <a:extLst>
                <a:ext uri="{FF2B5EF4-FFF2-40B4-BE49-F238E27FC236}">
                  <a16:creationId xmlns:a16="http://schemas.microsoft.com/office/drawing/2014/main" id="{4A60E567-A404-4944-A3BF-430032CF4B44}"/>
                </a:ext>
              </a:extLst>
            </p:cNvPr>
            <p:cNvSpPr>
              <a:spLocks/>
            </p:cNvSpPr>
            <p:nvPr/>
          </p:nvSpPr>
          <p:spPr bwMode="auto">
            <a:xfrm>
              <a:off x="5168416" y="3500221"/>
              <a:ext cx="279691" cy="339117"/>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0" name="Freeform 318">
              <a:extLst>
                <a:ext uri="{FF2B5EF4-FFF2-40B4-BE49-F238E27FC236}">
                  <a16:creationId xmlns:a16="http://schemas.microsoft.com/office/drawing/2014/main" id="{3FB2E0F4-C203-4325-9E62-225432E0503C}"/>
                </a:ext>
              </a:extLst>
            </p:cNvPr>
            <p:cNvSpPr>
              <a:spLocks/>
            </p:cNvSpPr>
            <p:nvPr/>
          </p:nvSpPr>
          <p:spPr bwMode="auto">
            <a:xfrm>
              <a:off x="5018279" y="3226658"/>
              <a:ext cx="279691" cy="339748"/>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1" name="Freeform 314">
              <a:extLst>
                <a:ext uri="{FF2B5EF4-FFF2-40B4-BE49-F238E27FC236}">
                  <a16:creationId xmlns:a16="http://schemas.microsoft.com/office/drawing/2014/main" id="{34A31FF4-89C0-48E7-AF8D-0E1CBC059587}"/>
                </a:ext>
              </a:extLst>
            </p:cNvPr>
            <p:cNvSpPr>
              <a:spLocks/>
            </p:cNvSpPr>
            <p:nvPr/>
          </p:nvSpPr>
          <p:spPr bwMode="auto">
            <a:xfrm>
              <a:off x="5473534" y="2951834"/>
              <a:ext cx="279691" cy="339117"/>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2" name="Freeform 319">
              <a:extLst>
                <a:ext uri="{FF2B5EF4-FFF2-40B4-BE49-F238E27FC236}">
                  <a16:creationId xmlns:a16="http://schemas.microsoft.com/office/drawing/2014/main" id="{CD1D056B-FF1B-4D15-A7E0-342CCC7609E7}"/>
                </a:ext>
              </a:extLst>
            </p:cNvPr>
            <p:cNvSpPr>
              <a:spLocks/>
            </p:cNvSpPr>
            <p:nvPr/>
          </p:nvSpPr>
          <p:spPr bwMode="auto">
            <a:xfrm>
              <a:off x="5259383" y="3195771"/>
              <a:ext cx="385029" cy="400889"/>
            </a:xfrm>
            <a:custGeom>
              <a:avLst/>
              <a:gdLst>
                <a:gd name="T0" fmla="*/ 1908 w 1910"/>
                <a:gd name="T1" fmla="*/ 1003 h 1908"/>
                <a:gd name="T2" fmla="*/ 1880 w 1910"/>
                <a:gd name="T3" fmla="*/ 1193 h 1908"/>
                <a:gd name="T4" fmla="*/ 1815 w 1910"/>
                <a:gd name="T5" fmla="*/ 1367 h 1908"/>
                <a:gd name="T6" fmla="*/ 1720 w 1910"/>
                <a:gd name="T7" fmla="*/ 1525 h 1908"/>
                <a:gd name="T8" fmla="*/ 1596 w 1910"/>
                <a:gd name="T9" fmla="*/ 1660 h 1908"/>
                <a:gd name="T10" fmla="*/ 1449 w 1910"/>
                <a:gd name="T11" fmla="*/ 1770 h 1908"/>
                <a:gd name="T12" fmla="*/ 1284 w 1910"/>
                <a:gd name="T13" fmla="*/ 1850 h 1908"/>
                <a:gd name="T14" fmla="*/ 1099 w 1910"/>
                <a:gd name="T15" fmla="*/ 1898 h 1908"/>
                <a:gd name="T16" fmla="*/ 954 w 1910"/>
                <a:gd name="T17" fmla="*/ 1908 h 1908"/>
                <a:gd name="T18" fmla="*/ 809 w 1910"/>
                <a:gd name="T19" fmla="*/ 1898 h 1908"/>
                <a:gd name="T20" fmla="*/ 626 w 1910"/>
                <a:gd name="T21" fmla="*/ 1850 h 1908"/>
                <a:gd name="T22" fmla="*/ 459 w 1910"/>
                <a:gd name="T23" fmla="*/ 1770 h 1908"/>
                <a:gd name="T24" fmla="*/ 312 w 1910"/>
                <a:gd name="T25" fmla="*/ 1660 h 1908"/>
                <a:gd name="T26" fmla="*/ 190 w 1910"/>
                <a:gd name="T27" fmla="*/ 1525 h 1908"/>
                <a:gd name="T28" fmla="*/ 93 w 1910"/>
                <a:gd name="T29" fmla="*/ 1367 h 1908"/>
                <a:gd name="T30" fmla="*/ 30 w 1910"/>
                <a:gd name="T31" fmla="*/ 1193 h 1908"/>
                <a:gd name="T32" fmla="*/ 1 w 1910"/>
                <a:gd name="T33" fmla="*/ 1003 h 1908"/>
                <a:gd name="T34" fmla="*/ 1 w 1910"/>
                <a:gd name="T35" fmla="*/ 905 h 1908"/>
                <a:gd name="T36" fmla="*/ 30 w 1910"/>
                <a:gd name="T37" fmla="*/ 715 h 1908"/>
                <a:gd name="T38" fmla="*/ 93 w 1910"/>
                <a:gd name="T39" fmla="*/ 539 h 1908"/>
                <a:gd name="T40" fmla="*/ 190 w 1910"/>
                <a:gd name="T41" fmla="*/ 383 h 1908"/>
                <a:gd name="T42" fmla="*/ 312 w 1910"/>
                <a:gd name="T43" fmla="*/ 247 h 1908"/>
                <a:gd name="T44" fmla="*/ 459 w 1910"/>
                <a:gd name="T45" fmla="*/ 137 h 1908"/>
                <a:gd name="T46" fmla="*/ 626 w 1910"/>
                <a:gd name="T47" fmla="*/ 57 h 1908"/>
                <a:gd name="T48" fmla="*/ 809 w 1910"/>
                <a:gd name="T49" fmla="*/ 10 h 1908"/>
                <a:gd name="T50" fmla="*/ 954 w 1910"/>
                <a:gd name="T51" fmla="*/ 0 h 1908"/>
                <a:gd name="T52" fmla="*/ 1099 w 1910"/>
                <a:gd name="T53" fmla="*/ 10 h 1908"/>
                <a:gd name="T54" fmla="*/ 1284 w 1910"/>
                <a:gd name="T55" fmla="*/ 57 h 1908"/>
                <a:gd name="T56" fmla="*/ 1449 w 1910"/>
                <a:gd name="T57" fmla="*/ 137 h 1908"/>
                <a:gd name="T58" fmla="*/ 1596 w 1910"/>
                <a:gd name="T59" fmla="*/ 247 h 1908"/>
                <a:gd name="T60" fmla="*/ 1720 w 1910"/>
                <a:gd name="T61" fmla="*/ 383 h 1908"/>
                <a:gd name="T62" fmla="*/ 1815 w 1910"/>
                <a:gd name="T63" fmla="*/ 539 h 1908"/>
                <a:gd name="T64" fmla="*/ 1880 w 1910"/>
                <a:gd name="T65" fmla="*/ 715 h 1908"/>
                <a:gd name="T66" fmla="*/ 1908 w 1910"/>
                <a:gd name="T67" fmla="*/ 905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10" h="1908">
                  <a:moveTo>
                    <a:pt x="1910" y="954"/>
                  </a:moveTo>
                  <a:lnTo>
                    <a:pt x="1908" y="1003"/>
                  </a:lnTo>
                  <a:lnTo>
                    <a:pt x="1898" y="1099"/>
                  </a:lnTo>
                  <a:lnTo>
                    <a:pt x="1880" y="1193"/>
                  </a:lnTo>
                  <a:lnTo>
                    <a:pt x="1852" y="1282"/>
                  </a:lnTo>
                  <a:lnTo>
                    <a:pt x="1815" y="1367"/>
                  </a:lnTo>
                  <a:lnTo>
                    <a:pt x="1772" y="1449"/>
                  </a:lnTo>
                  <a:lnTo>
                    <a:pt x="1720" y="1525"/>
                  </a:lnTo>
                  <a:lnTo>
                    <a:pt x="1661" y="1595"/>
                  </a:lnTo>
                  <a:lnTo>
                    <a:pt x="1596" y="1660"/>
                  </a:lnTo>
                  <a:lnTo>
                    <a:pt x="1526" y="1718"/>
                  </a:lnTo>
                  <a:lnTo>
                    <a:pt x="1449" y="1770"/>
                  </a:lnTo>
                  <a:lnTo>
                    <a:pt x="1369" y="1814"/>
                  </a:lnTo>
                  <a:lnTo>
                    <a:pt x="1284" y="1850"/>
                  </a:lnTo>
                  <a:lnTo>
                    <a:pt x="1193" y="1877"/>
                  </a:lnTo>
                  <a:lnTo>
                    <a:pt x="1099" y="1898"/>
                  </a:lnTo>
                  <a:lnTo>
                    <a:pt x="1004" y="1906"/>
                  </a:lnTo>
                  <a:lnTo>
                    <a:pt x="954" y="1908"/>
                  </a:lnTo>
                  <a:lnTo>
                    <a:pt x="905" y="1906"/>
                  </a:lnTo>
                  <a:lnTo>
                    <a:pt x="809" y="1898"/>
                  </a:lnTo>
                  <a:lnTo>
                    <a:pt x="717" y="1877"/>
                  </a:lnTo>
                  <a:lnTo>
                    <a:pt x="626" y="1850"/>
                  </a:lnTo>
                  <a:lnTo>
                    <a:pt x="541" y="1814"/>
                  </a:lnTo>
                  <a:lnTo>
                    <a:pt x="459" y="1770"/>
                  </a:lnTo>
                  <a:lnTo>
                    <a:pt x="383" y="1718"/>
                  </a:lnTo>
                  <a:lnTo>
                    <a:pt x="312" y="1660"/>
                  </a:lnTo>
                  <a:lnTo>
                    <a:pt x="247" y="1595"/>
                  </a:lnTo>
                  <a:lnTo>
                    <a:pt x="190" y="1525"/>
                  </a:lnTo>
                  <a:lnTo>
                    <a:pt x="138" y="1449"/>
                  </a:lnTo>
                  <a:lnTo>
                    <a:pt x="93" y="1367"/>
                  </a:lnTo>
                  <a:lnTo>
                    <a:pt x="57" y="1282"/>
                  </a:lnTo>
                  <a:lnTo>
                    <a:pt x="30" y="1193"/>
                  </a:lnTo>
                  <a:lnTo>
                    <a:pt x="11" y="1099"/>
                  </a:lnTo>
                  <a:lnTo>
                    <a:pt x="1" y="1003"/>
                  </a:lnTo>
                  <a:lnTo>
                    <a:pt x="0" y="954"/>
                  </a:lnTo>
                  <a:lnTo>
                    <a:pt x="1" y="905"/>
                  </a:lnTo>
                  <a:lnTo>
                    <a:pt x="11" y="808"/>
                  </a:lnTo>
                  <a:lnTo>
                    <a:pt x="30" y="715"/>
                  </a:lnTo>
                  <a:lnTo>
                    <a:pt x="57" y="626"/>
                  </a:lnTo>
                  <a:lnTo>
                    <a:pt x="93" y="539"/>
                  </a:lnTo>
                  <a:lnTo>
                    <a:pt x="138" y="459"/>
                  </a:lnTo>
                  <a:lnTo>
                    <a:pt x="190" y="383"/>
                  </a:lnTo>
                  <a:lnTo>
                    <a:pt x="247" y="312"/>
                  </a:lnTo>
                  <a:lnTo>
                    <a:pt x="312" y="247"/>
                  </a:lnTo>
                  <a:lnTo>
                    <a:pt x="383" y="188"/>
                  </a:lnTo>
                  <a:lnTo>
                    <a:pt x="459" y="137"/>
                  </a:lnTo>
                  <a:lnTo>
                    <a:pt x="541" y="93"/>
                  </a:lnTo>
                  <a:lnTo>
                    <a:pt x="626" y="57"/>
                  </a:lnTo>
                  <a:lnTo>
                    <a:pt x="717" y="29"/>
                  </a:lnTo>
                  <a:lnTo>
                    <a:pt x="809" y="10"/>
                  </a:lnTo>
                  <a:lnTo>
                    <a:pt x="905" y="0"/>
                  </a:lnTo>
                  <a:lnTo>
                    <a:pt x="954" y="0"/>
                  </a:lnTo>
                  <a:lnTo>
                    <a:pt x="1004" y="0"/>
                  </a:lnTo>
                  <a:lnTo>
                    <a:pt x="1099" y="10"/>
                  </a:lnTo>
                  <a:lnTo>
                    <a:pt x="1193" y="29"/>
                  </a:lnTo>
                  <a:lnTo>
                    <a:pt x="1284" y="57"/>
                  </a:lnTo>
                  <a:lnTo>
                    <a:pt x="1369" y="93"/>
                  </a:lnTo>
                  <a:lnTo>
                    <a:pt x="1449" y="137"/>
                  </a:lnTo>
                  <a:lnTo>
                    <a:pt x="1526" y="188"/>
                  </a:lnTo>
                  <a:lnTo>
                    <a:pt x="1596" y="247"/>
                  </a:lnTo>
                  <a:lnTo>
                    <a:pt x="1661" y="312"/>
                  </a:lnTo>
                  <a:lnTo>
                    <a:pt x="1720" y="383"/>
                  </a:lnTo>
                  <a:lnTo>
                    <a:pt x="1772" y="459"/>
                  </a:lnTo>
                  <a:lnTo>
                    <a:pt x="1815" y="539"/>
                  </a:lnTo>
                  <a:lnTo>
                    <a:pt x="1852" y="626"/>
                  </a:lnTo>
                  <a:lnTo>
                    <a:pt x="1880" y="715"/>
                  </a:lnTo>
                  <a:lnTo>
                    <a:pt x="1898" y="808"/>
                  </a:lnTo>
                  <a:lnTo>
                    <a:pt x="1908" y="905"/>
                  </a:lnTo>
                  <a:lnTo>
                    <a:pt x="1910" y="954"/>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3" name="Freeform 320">
              <a:extLst>
                <a:ext uri="{FF2B5EF4-FFF2-40B4-BE49-F238E27FC236}">
                  <a16:creationId xmlns:a16="http://schemas.microsoft.com/office/drawing/2014/main" id="{0D2683BF-BBF7-4FA1-905E-DBE5805B24F3}"/>
                </a:ext>
              </a:extLst>
            </p:cNvPr>
            <p:cNvSpPr>
              <a:spLocks/>
            </p:cNvSpPr>
            <p:nvPr/>
          </p:nvSpPr>
          <p:spPr bwMode="auto">
            <a:xfrm>
              <a:off x="5312052" y="3250610"/>
              <a:ext cx="279691" cy="291212"/>
            </a:xfrm>
            <a:custGeom>
              <a:avLst/>
              <a:gdLst>
                <a:gd name="T0" fmla="*/ 1386 w 1386"/>
                <a:gd name="T1" fmla="*/ 694 h 1386"/>
                <a:gd name="T2" fmla="*/ 1383 w 1386"/>
                <a:gd name="T3" fmla="*/ 764 h 1386"/>
                <a:gd name="T4" fmla="*/ 1356 w 1386"/>
                <a:gd name="T5" fmla="*/ 900 h 1386"/>
                <a:gd name="T6" fmla="*/ 1304 w 1386"/>
                <a:gd name="T7" fmla="*/ 1025 h 1386"/>
                <a:gd name="T8" fmla="*/ 1229 w 1386"/>
                <a:gd name="T9" fmla="*/ 1136 h 1386"/>
                <a:gd name="T10" fmla="*/ 1134 w 1386"/>
                <a:gd name="T11" fmla="*/ 1229 h 1386"/>
                <a:gd name="T12" fmla="*/ 1023 w 1386"/>
                <a:gd name="T13" fmla="*/ 1304 h 1386"/>
                <a:gd name="T14" fmla="*/ 899 w 1386"/>
                <a:gd name="T15" fmla="*/ 1356 h 1386"/>
                <a:gd name="T16" fmla="*/ 764 w 1386"/>
                <a:gd name="T17" fmla="*/ 1384 h 1386"/>
                <a:gd name="T18" fmla="*/ 692 w 1386"/>
                <a:gd name="T19" fmla="*/ 1386 h 1386"/>
                <a:gd name="T20" fmla="*/ 621 w 1386"/>
                <a:gd name="T21" fmla="*/ 1384 h 1386"/>
                <a:gd name="T22" fmla="*/ 486 w 1386"/>
                <a:gd name="T23" fmla="*/ 1356 h 1386"/>
                <a:gd name="T24" fmla="*/ 361 w 1386"/>
                <a:gd name="T25" fmla="*/ 1304 h 1386"/>
                <a:gd name="T26" fmla="*/ 252 w 1386"/>
                <a:gd name="T27" fmla="*/ 1229 h 1386"/>
                <a:gd name="T28" fmla="*/ 157 w 1386"/>
                <a:gd name="T29" fmla="*/ 1136 h 1386"/>
                <a:gd name="T30" fmla="*/ 82 w 1386"/>
                <a:gd name="T31" fmla="*/ 1025 h 1386"/>
                <a:gd name="T32" fmla="*/ 30 w 1386"/>
                <a:gd name="T33" fmla="*/ 900 h 1386"/>
                <a:gd name="T34" fmla="*/ 1 w 1386"/>
                <a:gd name="T35" fmla="*/ 764 h 1386"/>
                <a:gd name="T36" fmla="*/ 0 w 1386"/>
                <a:gd name="T37" fmla="*/ 694 h 1386"/>
                <a:gd name="T38" fmla="*/ 1 w 1386"/>
                <a:gd name="T39" fmla="*/ 622 h 1386"/>
                <a:gd name="T40" fmla="*/ 30 w 1386"/>
                <a:gd name="T41" fmla="*/ 487 h 1386"/>
                <a:gd name="T42" fmla="*/ 82 w 1386"/>
                <a:gd name="T43" fmla="*/ 363 h 1386"/>
                <a:gd name="T44" fmla="*/ 157 w 1386"/>
                <a:gd name="T45" fmla="*/ 252 h 1386"/>
                <a:gd name="T46" fmla="*/ 252 w 1386"/>
                <a:gd name="T47" fmla="*/ 159 h 1386"/>
                <a:gd name="T48" fmla="*/ 361 w 1386"/>
                <a:gd name="T49" fmla="*/ 84 h 1386"/>
                <a:gd name="T50" fmla="*/ 486 w 1386"/>
                <a:gd name="T51" fmla="*/ 31 h 1386"/>
                <a:gd name="T52" fmla="*/ 621 w 1386"/>
                <a:gd name="T53" fmla="*/ 3 h 1386"/>
                <a:gd name="T54" fmla="*/ 692 w 1386"/>
                <a:gd name="T55" fmla="*/ 0 h 1386"/>
                <a:gd name="T56" fmla="*/ 764 w 1386"/>
                <a:gd name="T57" fmla="*/ 3 h 1386"/>
                <a:gd name="T58" fmla="*/ 899 w 1386"/>
                <a:gd name="T59" fmla="*/ 31 h 1386"/>
                <a:gd name="T60" fmla="*/ 1023 w 1386"/>
                <a:gd name="T61" fmla="*/ 84 h 1386"/>
                <a:gd name="T62" fmla="*/ 1134 w 1386"/>
                <a:gd name="T63" fmla="*/ 159 h 1386"/>
                <a:gd name="T64" fmla="*/ 1229 w 1386"/>
                <a:gd name="T65" fmla="*/ 252 h 1386"/>
                <a:gd name="T66" fmla="*/ 1304 w 1386"/>
                <a:gd name="T67" fmla="*/ 363 h 1386"/>
                <a:gd name="T68" fmla="*/ 1356 w 1386"/>
                <a:gd name="T69" fmla="*/ 487 h 1386"/>
                <a:gd name="T70" fmla="*/ 1383 w 1386"/>
                <a:gd name="T71" fmla="*/ 622 h 1386"/>
                <a:gd name="T72" fmla="*/ 1386 w 1386"/>
                <a:gd name="T73" fmla="*/ 694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6" h="1386">
                  <a:moveTo>
                    <a:pt x="1386" y="694"/>
                  </a:moveTo>
                  <a:lnTo>
                    <a:pt x="1383" y="764"/>
                  </a:lnTo>
                  <a:lnTo>
                    <a:pt x="1356" y="900"/>
                  </a:lnTo>
                  <a:lnTo>
                    <a:pt x="1304" y="1025"/>
                  </a:lnTo>
                  <a:lnTo>
                    <a:pt x="1229" y="1136"/>
                  </a:lnTo>
                  <a:lnTo>
                    <a:pt x="1134" y="1229"/>
                  </a:lnTo>
                  <a:lnTo>
                    <a:pt x="1023" y="1304"/>
                  </a:lnTo>
                  <a:lnTo>
                    <a:pt x="899" y="1356"/>
                  </a:lnTo>
                  <a:lnTo>
                    <a:pt x="764" y="1384"/>
                  </a:lnTo>
                  <a:lnTo>
                    <a:pt x="692" y="1386"/>
                  </a:lnTo>
                  <a:lnTo>
                    <a:pt x="621" y="1384"/>
                  </a:lnTo>
                  <a:lnTo>
                    <a:pt x="486" y="1356"/>
                  </a:lnTo>
                  <a:lnTo>
                    <a:pt x="361" y="1304"/>
                  </a:lnTo>
                  <a:lnTo>
                    <a:pt x="252" y="1229"/>
                  </a:lnTo>
                  <a:lnTo>
                    <a:pt x="157" y="1136"/>
                  </a:lnTo>
                  <a:lnTo>
                    <a:pt x="82" y="1025"/>
                  </a:lnTo>
                  <a:lnTo>
                    <a:pt x="30" y="900"/>
                  </a:lnTo>
                  <a:lnTo>
                    <a:pt x="1" y="764"/>
                  </a:lnTo>
                  <a:lnTo>
                    <a:pt x="0" y="694"/>
                  </a:lnTo>
                  <a:lnTo>
                    <a:pt x="1" y="622"/>
                  </a:lnTo>
                  <a:lnTo>
                    <a:pt x="30" y="487"/>
                  </a:lnTo>
                  <a:lnTo>
                    <a:pt x="82" y="363"/>
                  </a:lnTo>
                  <a:lnTo>
                    <a:pt x="157" y="252"/>
                  </a:lnTo>
                  <a:lnTo>
                    <a:pt x="252" y="159"/>
                  </a:lnTo>
                  <a:lnTo>
                    <a:pt x="361" y="84"/>
                  </a:lnTo>
                  <a:lnTo>
                    <a:pt x="486" y="31"/>
                  </a:lnTo>
                  <a:lnTo>
                    <a:pt x="621" y="3"/>
                  </a:lnTo>
                  <a:lnTo>
                    <a:pt x="692" y="0"/>
                  </a:lnTo>
                  <a:lnTo>
                    <a:pt x="764" y="3"/>
                  </a:lnTo>
                  <a:lnTo>
                    <a:pt x="899" y="31"/>
                  </a:lnTo>
                  <a:lnTo>
                    <a:pt x="1023" y="84"/>
                  </a:lnTo>
                  <a:lnTo>
                    <a:pt x="1134" y="159"/>
                  </a:lnTo>
                  <a:lnTo>
                    <a:pt x="1229" y="252"/>
                  </a:lnTo>
                  <a:lnTo>
                    <a:pt x="1304" y="363"/>
                  </a:lnTo>
                  <a:lnTo>
                    <a:pt x="1356" y="487"/>
                  </a:lnTo>
                  <a:lnTo>
                    <a:pt x="1383" y="622"/>
                  </a:lnTo>
                  <a:lnTo>
                    <a:pt x="1386" y="69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r>
                <a:rPr lang="en-US" sz="500" b="1">
                  <a:solidFill>
                    <a:srgbClr val="1F4E79"/>
                  </a:solidFill>
                </a:rPr>
                <a:t>INPS</a:t>
              </a:r>
            </a:p>
          </p:txBody>
        </p:sp>
      </p:grpSp>
      <p:sp>
        <p:nvSpPr>
          <p:cNvPr id="74" name="Rectangle 73">
            <a:extLst>
              <a:ext uri="{FF2B5EF4-FFF2-40B4-BE49-F238E27FC236}">
                <a16:creationId xmlns:a16="http://schemas.microsoft.com/office/drawing/2014/main" id="{3728A758-38B2-42F9-AE65-85410DD94463}"/>
              </a:ext>
            </a:extLst>
          </p:cNvPr>
          <p:cNvSpPr/>
          <p:nvPr userDrawn="1"/>
        </p:nvSpPr>
        <p:spPr>
          <a:xfrm>
            <a:off x="-1" y="1196916"/>
            <a:ext cx="9939867" cy="3528417"/>
          </a:xfrm>
          <a:prstGeom prst="rect">
            <a:avLst/>
          </a:prstGeom>
          <a:solidFill>
            <a:schemeClr val="bg1"/>
          </a:solidFill>
          <a:ln w="12700" cap="flat" cmpd="sng" algn="ctr">
            <a:noFill/>
            <a:prstDash val="solid"/>
            <a:miter lim="800000"/>
          </a:ln>
          <a:effectLst/>
        </p:spPr>
        <p:txBody>
          <a:bodyPr rot="0" spcFirstLastPara="0" vertOverflow="overflow" horzOverflow="overflow" vert="horz" wrap="square" lIns="91440" tIns="540000" rIns="91440" bIns="45720" numCol="1" spcCol="0" rtlCol="0" fromWordArt="0" anchor="t" anchorCtr="0" forceAA="0" compatLnSpc="1">
            <a:prstTxWarp prst="textNoShape">
              <a:avLst/>
            </a:prstTxWarp>
            <a:noAutofit/>
          </a:bodyPr>
          <a:lstStyle/>
          <a:p>
            <a:pPr>
              <a:defRPr/>
            </a:pPr>
            <a:endParaRPr lang="it-IT" sz="1600" kern="0">
              <a:solidFill>
                <a:srgbClr val="000000"/>
              </a:solidFill>
              <a:latin typeface="Calibri" panose="020F0502020204030204"/>
            </a:endParaRPr>
          </a:p>
        </p:txBody>
      </p:sp>
      <p:sp>
        <p:nvSpPr>
          <p:cNvPr id="75" name="Rectangle 74">
            <a:extLst>
              <a:ext uri="{FF2B5EF4-FFF2-40B4-BE49-F238E27FC236}">
                <a16:creationId xmlns:a16="http://schemas.microsoft.com/office/drawing/2014/main" id="{F223CD20-8305-44B8-8CD8-C049375DD4C6}"/>
              </a:ext>
            </a:extLst>
          </p:cNvPr>
          <p:cNvSpPr/>
          <p:nvPr userDrawn="1"/>
        </p:nvSpPr>
        <p:spPr>
          <a:xfrm>
            <a:off x="-2" y="1642273"/>
            <a:ext cx="9972000" cy="70339"/>
          </a:xfrm>
          <a:prstGeom prst="rect">
            <a:avLst/>
          </a:prstGeom>
          <a:solidFill>
            <a:srgbClr val="7F7F7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it-IT" sz="2800" kern="0">
              <a:solidFill>
                <a:srgbClr val="FFFFFF"/>
              </a:solidFill>
              <a:latin typeface="Calibri" panose="020F0502020204030204"/>
            </a:endParaRPr>
          </a:p>
        </p:txBody>
      </p:sp>
      <p:sp>
        <p:nvSpPr>
          <p:cNvPr id="76" name="Text Placeholder 6">
            <a:extLst>
              <a:ext uri="{FF2B5EF4-FFF2-40B4-BE49-F238E27FC236}">
                <a16:creationId xmlns:a16="http://schemas.microsoft.com/office/drawing/2014/main" id="{660E7B59-8341-4714-A140-ADFBF83DF4B7}"/>
              </a:ext>
            </a:extLst>
          </p:cNvPr>
          <p:cNvSpPr>
            <a:spLocks noGrp="1"/>
          </p:cNvSpPr>
          <p:nvPr>
            <p:ph type="body" sz="quarter" idx="11"/>
          </p:nvPr>
        </p:nvSpPr>
        <p:spPr>
          <a:xfrm>
            <a:off x="227012" y="1811655"/>
            <a:ext cx="9602787" cy="2782888"/>
          </a:xfrm>
        </p:spPr>
        <p:txBody>
          <a:bodyPr>
            <a:normAutofit/>
          </a:bodyPr>
          <a:lstStyle>
            <a:lvl1pPr marL="0" indent="0">
              <a:buNone/>
              <a:defRPr sz="1400"/>
            </a:lvl1pPr>
          </a:lstStyle>
          <a:p>
            <a:pPr lvl="0"/>
            <a:endParaRPr lang="it-IT"/>
          </a:p>
        </p:txBody>
      </p:sp>
      <p:sp>
        <p:nvSpPr>
          <p:cNvPr id="77" name="Rectangle 76">
            <a:extLst>
              <a:ext uri="{FF2B5EF4-FFF2-40B4-BE49-F238E27FC236}">
                <a16:creationId xmlns:a16="http://schemas.microsoft.com/office/drawing/2014/main" id="{710AD4C1-BF5D-4B06-B8C1-DB7CB0371F69}"/>
              </a:ext>
            </a:extLst>
          </p:cNvPr>
          <p:cNvSpPr/>
          <p:nvPr userDrawn="1"/>
        </p:nvSpPr>
        <p:spPr>
          <a:xfrm>
            <a:off x="10020300" y="1204538"/>
            <a:ext cx="2171700" cy="1136709"/>
          </a:xfrm>
          <a:prstGeom prst="rect">
            <a:avLst/>
          </a:prstGeom>
          <a:solidFill>
            <a:srgbClr val="FFFFFF"/>
          </a:solidFill>
          <a:ln w="12700" cap="flat" cmpd="sng" algn="ctr">
            <a:noFill/>
            <a:prstDash val="solid"/>
            <a:miter lim="800000"/>
          </a:ln>
          <a:effectLst/>
        </p:spPr>
        <p:txBody>
          <a:bodyPr lIns="36000" tIns="36000" rIns="36000" bIns="36000" rtlCol="0" anchor="t"/>
          <a:lstStyle/>
          <a:p>
            <a:pPr>
              <a:defRPr/>
            </a:pPr>
            <a:r>
              <a:rPr lang="it-IT" sz="1600" b="1" kern="0">
                <a:solidFill>
                  <a:srgbClr val="000000"/>
                </a:solidFill>
              </a:rPr>
              <a:t>COSTI</a:t>
            </a:r>
          </a:p>
        </p:txBody>
      </p:sp>
      <p:sp>
        <p:nvSpPr>
          <p:cNvPr id="78" name="Rectangle 77">
            <a:extLst>
              <a:ext uri="{FF2B5EF4-FFF2-40B4-BE49-F238E27FC236}">
                <a16:creationId xmlns:a16="http://schemas.microsoft.com/office/drawing/2014/main" id="{D4F4C3B4-DCA5-49DC-B27A-B0647FADB792}"/>
              </a:ext>
            </a:extLst>
          </p:cNvPr>
          <p:cNvSpPr/>
          <p:nvPr userDrawn="1"/>
        </p:nvSpPr>
        <p:spPr>
          <a:xfrm>
            <a:off x="10020300" y="2396582"/>
            <a:ext cx="2171700" cy="1136709"/>
          </a:xfrm>
          <a:prstGeom prst="rect">
            <a:avLst/>
          </a:prstGeom>
          <a:solidFill>
            <a:srgbClr val="FFFFFF"/>
          </a:solidFill>
          <a:ln w="12700" cap="flat" cmpd="sng" algn="ctr">
            <a:noFill/>
            <a:prstDash val="solid"/>
            <a:miter lim="800000"/>
          </a:ln>
          <a:effectLst/>
        </p:spPr>
        <p:txBody>
          <a:bodyPr lIns="36000" tIns="36000" rIns="36000" bIns="36000" rtlCol="0" anchor="t"/>
          <a:lstStyle/>
          <a:p>
            <a:r>
              <a:rPr lang="it-IT" sz="1600" b="1" kern="0">
                <a:solidFill>
                  <a:srgbClr val="000000"/>
                </a:solidFill>
              </a:rPr>
              <a:t>TEMPI DI AVVIO</a:t>
            </a:r>
          </a:p>
        </p:txBody>
      </p:sp>
      <p:sp>
        <p:nvSpPr>
          <p:cNvPr id="79" name="Rectangle 78">
            <a:extLst>
              <a:ext uri="{FF2B5EF4-FFF2-40B4-BE49-F238E27FC236}">
                <a16:creationId xmlns:a16="http://schemas.microsoft.com/office/drawing/2014/main" id="{4259FCAD-A795-4143-A79D-472B3738DB96}"/>
              </a:ext>
            </a:extLst>
          </p:cNvPr>
          <p:cNvSpPr/>
          <p:nvPr userDrawn="1"/>
        </p:nvSpPr>
        <p:spPr>
          <a:xfrm>
            <a:off x="10020300" y="3588625"/>
            <a:ext cx="2171700" cy="1136709"/>
          </a:xfrm>
          <a:prstGeom prst="rect">
            <a:avLst/>
          </a:prstGeom>
          <a:solidFill>
            <a:srgbClr val="FFFFFF"/>
          </a:solidFill>
          <a:ln w="12700" cap="flat" cmpd="sng" algn="ctr">
            <a:noFill/>
            <a:prstDash val="solid"/>
            <a:miter lim="800000"/>
          </a:ln>
          <a:effectLst/>
        </p:spPr>
        <p:txBody>
          <a:bodyPr lIns="36000" tIns="36000" rIns="36000" bIns="36000" rtlCol="0" anchor="t"/>
          <a:lstStyle/>
          <a:p>
            <a:r>
              <a:rPr lang="it-IT" sz="1600" b="1" kern="0">
                <a:solidFill>
                  <a:srgbClr val="000000"/>
                </a:solidFill>
              </a:rPr>
              <a:t>DURATA</a:t>
            </a:r>
          </a:p>
        </p:txBody>
      </p:sp>
      <p:sp>
        <p:nvSpPr>
          <p:cNvPr id="80" name="Text Placeholder 25">
            <a:extLst>
              <a:ext uri="{FF2B5EF4-FFF2-40B4-BE49-F238E27FC236}">
                <a16:creationId xmlns:a16="http://schemas.microsoft.com/office/drawing/2014/main" id="{C901A2B9-71BF-4961-9E9A-86D1BDC27EBF}"/>
              </a:ext>
            </a:extLst>
          </p:cNvPr>
          <p:cNvSpPr>
            <a:spLocks noGrp="1"/>
          </p:cNvSpPr>
          <p:nvPr>
            <p:ph type="body" sz="quarter" idx="12"/>
          </p:nvPr>
        </p:nvSpPr>
        <p:spPr>
          <a:xfrm>
            <a:off x="227012" y="1197293"/>
            <a:ext cx="9602785" cy="444500"/>
          </a:xfrm>
        </p:spPr>
        <p:txBody>
          <a:bodyPr anchor="ctr">
            <a:normAutofit/>
          </a:bodyPr>
          <a:lstStyle>
            <a:lvl1pPr marL="285750" indent="-285750">
              <a:buFont typeface="Arial" panose="020B0604020202020204" pitchFamily="34" charset="0"/>
              <a:buChar char="•"/>
              <a:defRPr sz="1600" b="0"/>
            </a:lvl1pPr>
          </a:lstStyle>
          <a:p>
            <a:pPr lvl="0"/>
            <a:endParaRPr lang="it-IT"/>
          </a:p>
        </p:txBody>
      </p:sp>
    </p:spTree>
    <p:extLst>
      <p:ext uri="{BB962C8B-B14F-4D97-AF65-F5344CB8AC3E}">
        <p14:creationId xmlns:p14="http://schemas.microsoft.com/office/powerpoint/2010/main" val="2774256565"/>
      </p:ext>
    </p:extLst>
  </p:cSld>
  <p:clrMapOvr>
    <a:masterClrMapping/>
  </p:clrMapOvr>
  <p:transition>
    <p:fade/>
  </p:transition>
  <p:extLst>
    <p:ext uri="{DCECCB84-F9BA-43D5-87BE-67443E8EF086}">
      <p15:sldGuideLst xmlns:p15="http://schemas.microsoft.com/office/powerpoint/2012/main">
        <p15:guide id="1" pos="143">
          <p15:clr>
            <a:srgbClr val="FBAE40"/>
          </p15:clr>
        </p15:guide>
        <p15:guide id="2" pos="3840">
          <p15:clr>
            <a:srgbClr val="FBAE40"/>
          </p15:clr>
        </p15:guide>
        <p15:guide id="3" pos="7537">
          <p15:clr>
            <a:srgbClr val="FBAE40"/>
          </p15:clr>
        </p15:guide>
        <p15:guide id="4" orient="horz" pos="3884">
          <p15:clr>
            <a:srgbClr val="FBAE40"/>
          </p15:clr>
        </p15:guide>
        <p15:guide id="5" orient="horz" pos="754">
          <p15:clr>
            <a:srgbClr val="FBAE40"/>
          </p15:clr>
        </p15:guide>
        <p15:guide id="6" orient="horz" pos="238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Divider Slide ">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3974D67-0E28-4334-BDD2-BC678D8218B5}"/>
              </a:ext>
            </a:extLst>
          </p:cNvPr>
          <p:cNvSpPr/>
          <p:nvPr userDrawn="1"/>
        </p:nvSpPr>
        <p:spPr>
          <a:xfrm>
            <a:off x="0" y="0"/>
            <a:ext cx="12192000" cy="6858000"/>
          </a:xfrm>
          <a:prstGeom prst="rect">
            <a:avLst/>
          </a:prstGeom>
          <a:pattFill prst="pct90">
            <a:fgClr>
              <a:schemeClr val="tx2">
                <a:lumMod val="5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3" name="Rectangle 2">
            <a:extLst>
              <a:ext uri="{FF2B5EF4-FFF2-40B4-BE49-F238E27FC236}">
                <a16:creationId xmlns:a16="http://schemas.microsoft.com/office/drawing/2014/main" id="{4097ED9F-B622-4771-9348-2F7B792AA7B6}"/>
              </a:ext>
            </a:extLst>
          </p:cNvPr>
          <p:cNvSpPr/>
          <p:nvPr userDrawn="1"/>
        </p:nvSpPr>
        <p:spPr>
          <a:xfrm>
            <a:off x="0" y="0"/>
            <a:ext cx="28194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pic>
        <p:nvPicPr>
          <p:cNvPr id="9" name="Immagine 7">
            <a:extLst>
              <a:ext uri="{FF2B5EF4-FFF2-40B4-BE49-F238E27FC236}">
                <a16:creationId xmlns:a16="http://schemas.microsoft.com/office/drawing/2014/main" id="{26A29527-3CDA-435C-A1E3-3551418ADCC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72855" y="5450144"/>
            <a:ext cx="882207" cy="1255080"/>
          </a:xfrm>
          <a:prstGeom prst="rect">
            <a:avLst/>
          </a:prstGeom>
          <a:noFill/>
        </p:spPr>
      </p:pic>
      <p:sp>
        <p:nvSpPr>
          <p:cNvPr id="5" name="Isosceles Triangle 4">
            <a:extLst>
              <a:ext uri="{FF2B5EF4-FFF2-40B4-BE49-F238E27FC236}">
                <a16:creationId xmlns:a16="http://schemas.microsoft.com/office/drawing/2014/main" id="{5E6281CC-9C31-4207-A792-498D9B0858DC}"/>
              </a:ext>
            </a:extLst>
          </p:cNvPr>
          <p:cNvSpPr/>
          <p:nvPr userDrawn="1"/>
        </p:nvSpPr>
        <p:spPr>
          <a:xfrm rot="5400000">
            <a:off x="15238" y="2804160"/>
            <a:ext cx="6858000" cy="124968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4" name="Content Placeholder 3">
            <a:extLst>
              <a:ext uri="{FF2B5EF4-FFF2-40B4-BE49-F238E27FC236}">
                <a16:creationId xmlns:a16="http://schemas.microsoft.com/office/drawing/2014/main" id="{3C4CB4C4-5094-4374-A2D4-59D8510AE9C5}"/>
              </a:ext>
            </a:extLst>
          </p:cNvPr>
          <p:cNvSpPr>
            <a:spLocks noGrp="1"/>
          </p:cNvSpPr>
          <p:nvPr>
            <p:ph sz="quarter" idx="10" hasCustomPrompt="1"/>
          </p:nvPr>
        </p:nvSpPr>
        <p:spPr>
          <a:xfrm>
            <a:off x="404813" y="813353"/>
            <a:ext cx="3461131" cy="5231294"/>
          </a:xfrm>
        </p:spPr>
        <p:txBody>
          <a:bodyPr anchor="ctr">
            <a:noAutofit/>
          </a:bodyPr>
          <a:lstStyle>
            <a:lvl1pPr marL="0" indent="0" algn="ctr">
              <a:buNone/>
              <a:defRPr sz="13800" b="1" i="1">
                <a:solidFill>
                  <a:srgbClr val="1F4E79"/>
                </a:solidFill>
                <a:latin typeface="+mn-lt"/>
              </a:defRPr>
            </a:lvl1pPr>
          </a:lstStyle>
          <a:p>
            <a:pPr lvl="0"/>
            <a:r>
              <a:rPr lang="it-IT"/>
              <a:t>1</a:t>
            </a:r>
          </a:p>
        </p:txBody>
      </p:sp>
      <p:sp>
        <p:nvSpPr>
          <p:cNvPr id="13" name="Title 1">
            <a:extLst>
              <a:ext uri="{FF2B5EF4-FFF2-40B4-BE49-F238E27FC236}">
                <a16:creationId xmlns:a16="http://schemas.microsoft.com/office/drawing/2014/main" id="{3E520F57-8188-4FE9-B4A7-4F71B6182430}"/>
              </a:ext>
            </a:extLst>
          </p:cNvPr>
          <p:cNvSpPr>
            <a:spLocks noGrp="1"/>
          </p:cNvSpPr>
          <p:nvPr>
            <p:ph type="title"/>
          </p:nvPr>
        </p:nvSpPr>
        <p:spPr>
          <a:xfrm>
            <a:off x="3808401" y="2759971"/>
            <a:ext cx="8383599" cy="1338058"/>
          </a:xfrm>
          <a:solidFill>
            <a:schemeClr val="bg1"/>
          </a:solidFill>
        </p:spPr>
        <p:txBody>
          <a:bodyPr lIns="180000" tIns="0" anchor="ctr">
            <a:noAutofit/>
          </a:bodyPr>
          <a:lstStyle>
            <a:lvl1pPr algn="l">
              <a:lnSpc>
                <a:spcPct val="100000"/>
              </a:lnSpc>
              <a:defRPr sz="2600">
                <a:solidFill>
                  <a:srgbClr val="1F4E79"/>
                </a:solidFill>
                <a:latin typeface="+mn-lt"/>
              </a:defRPr>
            </a:lvl1pPr>
          </a:lstStyle>
          <a:p>
            <a:r>
              <a:rPr lang="en-US"/>
              <a:t>Click to edit Master title style</a:t>
            </a:r>
            <a:endParaRPr lang="it-IT"/>
          </a:p>
        </p:txBody>
      </p:sp>
    </p:spTree>
    <p:extLst>
      <p:ext uri="{BB962C8B-B14F-4D97-AF65-F5344CB8AC3E}">
        <p14:creationId xmlns:p14="http://schemas.microsoft.com/office/powerpoint/2010/main" val="17575095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P Divider 1">
    <p:bg>
      <p:bgPr>
        <a:solidFill>
          <a:schemeClr val="tx2">
            <a:lumMod val="50000"/>
          </a:schemeClr>
        </a:solidFill>
        <a:effectLst/>
      </p:bgPr>
    </p:bg>
    <p:spTree>
      <p:nvGrpSpPr>
        <p:cNvPr id="1" name=""/>
        <p:cNvGrpSpPr/>
        <p:nvPr/>
      </p:nvGrpSpPr>
      <p:grpSpPr>
        <a:xfrm>
          <a:off x="0" y="0"/>
          <a:ext cx="0" cy="0"/>
          <a:chOff x="0" y="0"/>
          <a:chExt cx="0" cy="0"/>
        </a:xfrm>
      </p:grpSpPr>
      <p:grpSp>
        <p:nvGrpSpPr>
          <p:cNvPr id="71" name="SP Agenda Section" hidden="1">
            <a:extLst>
              <a:ext uri="{FF2B5EF4-FFF2-40B4-BE49-F238E27FC236}">
                <a16:creationId xmlns:a16="http://schemas.microsoft.com/office/drawing/2014/main" id="{91D61CFA-1A29-4B89-8F49-1E216E25DD2B}"/>
              </a:ext>
            </a:extLst>
          </p:cNvPr>
          <p:cNvGrpSpPr>
            <a:grpSpLocks/>
          </p:cNvGrpSpPr>
          <p:nvPr userDrawn="1"/>
        </p:nvGrpSpPr>
        <p:grpSpPr>
          <a:xfrm>
            <a:off x="1284761" y="4096092"/>
            <a:ext cx="10080000" cy="369332"/>
            <a:chOff x="1797664" y="2085631"/>
            <a:chExt cx="5940745" cy="369332"/>
          </a:xfrm>
        </p:grpSpPr>
        <p:sp>
          <p:nvSpPr>
            <p:cNvPr id="72" name="Textbox" hidden="1">
              <a:extLst>
                <a:ext uri="{FF2B5EF4-FFF2-40B4-BE49-F238E27FC236}">
                  <a16:creationId xmlns:a16="http://schemas.microsoft.com/office/drawing/2014/main" id="{8BF45C0E-D24F-4800-98B2-20E0A3AC8C3F}"/>
                </a:ext>
              </a:extLst>
            </p:cNvPr>
            <p:cNvSpPr txBox="1">
              <a:spLocks/>
            </p:cNvSpPr>
            <p:nvPr userDrawn="1"/>
          </p:nvSpPr>
          <p:spPr>
            <a:xfrm>
              <a:off x="2140025" y="2085631"/>
              <a:ext cx="5598384" cy="369332"/>
            </a:xfrm>
            <a:prstGeom prst="rect">
              <a:avLst/>
            </a:prstGeom>
            <a:noFill/>
          </p:spPr>
          <p:txBody>
            <a:bodyPr wrap="square" rtlCol="0" anchor="ctr">
              <a:noAutofit/>
            </a:bodyPr>
            <a:lstStyle/>
            <a:p>
              <a:pPr defTabSz="9324935">
                <a:tabLst>
                  <a:tab pos="9502552" algn="l"/>
                </a:tabLst>
                <a:defRPr/>
              </a:pPr>
              <a:r>
                <a:rPr lang="en-US" sz="3596" b="1">
                  <a:solidFill>
                    <a:srgbClr val="000000"/>
                  </a:solidFill>
                </a:rPr>
                <a:t>&lt;TEXT&gt;</a:t>
              </a:r>
            </a:p>
          </p:txBody>
        </p:sp>
        <p:sp>
          <p:nvSpPr>
            <p:cNvPr id="73" name="Textbox" hidden="1">
              <a:extLst>
                <a:ext uri="{FF2B5EF4-FFF2-40B4-BE49-F238E27FC236}">
                  <a16:creationId xmlns:a16="http://schemas.microsoft.com/office/drawing/2014/main" id="{B36140C3-09D5-4D3F-906D-270C63E34027}"/>
                </a:ext>
              </a:extLst>
            </p:cNvPr>
            <p:cNvSpPr txBox="1">
              <a:spLocks/>
            </p:cNvSpPr>
            <p:nvPr userDrawn="1"/>
          </p:nvSpPr>
          <p:spPr>
            <a:xfrm>
              <a:off x="1797664" y="2085631"/>
              <a:ext cx="379556" cy="369332"/>
            </a:xfrm>
            <a:prstGeom prst="rect">
              <a:avLst/>
            </a:prstGeom>
            <a:noFill/>
          </p:spPr>
          <p:txBody>
            <a:bodyPr wrap="none" rtlCol="0" anchor="ctr">
              <a:noAutofit/>
            </a:bodyPr>
            <a:lstStyle/>
            <a:p>
              <a:pPr algn="ctr" defTabSz="913486">
                <a:defRPr/>
              </a:pPr>
              <a:r>
                <a:rPr lang="en-US" sz="3596" b="1">
                  <a:solidFill>
                    <a:srgbClr val="000000"/>
                  </a:solidFill>
                </a:rPr>
                <a:t>&lt;N&gt;</a:t>
              </a:r>
            </a:p>
          </p:txBody>
        </p:sp>
        <p:sp>
          <p:nvSpPr>
            <p:cNvPr id="74" name="Textbox" hidden="1">
              <a:extLst>
                <a:ext uri="{FF2B5EF4-FFF2-40B4-BE49-F238E27FC236}">
                  <a16:creationId xmlns:a16="http://schemas.microsoft.com/office/drawing/2014/main" id="{871FFF1F-6558-47A3-B57A-1327C25BF06E}"/>
                </a:ext>
              </a:extLst>
            </p:cNvPr>
            <p:cNvSpPr txBox="1">
              <a:spLocks/>
            </p:cNvSpPr>
            <p:nvPr userDrawn="1"/>
          </p:nvSpPr>
          <p:spPr>
            <a:xfrm>
              <a:off x="6912263" y="2085631"/>
              <a:ext cx="0" cy="0"/>
            </a:xfrm>
            <a:prstGeom prst="rect">
              <a:avLst/>
            </a:prstGeom>
            <a:noFill/>
          </p:spPr>
          <p:txBody>
            <a:bodyPr wrap="none" rtlCol="0" anchor="ctr">
              <a:noAutofit/>
            </a:bodyPr>
            <a:lstStyle/>
            <a:p>
              <a:pPr algn="r" defTabSz="913486">
                <a:defRPr/>
              </a:pPr>
              <a:r>
                <a:rPr lang="en-US" sz="999">
                  <a:solidFill>
                    <a:srgbClr val="000000">
                      <a:alpha val="0"/>
                    </a:srgbClr>
                  </a:solidFill>
                </a:rPr>
                <a:t>&lt;P&gt;</a:t>
              </a:r>
            </a:p>
          </p:txBody>
        </p:sp>
        <p:sp>
          <p:nvSpPr>
            <p:cNvPr id="75" name="Textbox" hidden="1">
              <a:extLst>
                <a:ext uri="{FF2B5EF4-FFF2-40B4-BE49-F238E27FC236}">
                  <a16:creationId xmlns:a16="http://schemas.microsoft.com/office/drawing/2014/main" id="{98FFC8B2-AAEA-4B46-BACD-C8587958201A}"/>
                </a:ext>
              </a:extLst>
            </p:cNvPr>
            <p:cNvSpPr txBox="1">
              <a:spLocks/>
            </p:cNvSpPr>
            <p:nvPr userDrawn="1"/>
          </p:nvSpPr>
          <p:spPr>
            <a:xfrm>
              <a:off x="6912263" y="2085631"/>
              <a:ext cx="0" cy="0"/>
            </a:xfrm>
            <a:prstGeom prst="rect">
              <a:avLst/>
            </a:prstGeom>
            <a:noFill/>
          </p:spPr>
          <p:txBody>
            <a:bodyPr wrap="none" rtlCol="0" anchor="ctr">
              <a:noAutofit/>
            </a:bodyPr>
            <a:lstStyle/>
            <a:p>
              <a:pPr defTabSz="913486">
                <a:defRPr/>
              </a:pPr>
              <a:r>
                <a:rPr lang="en-US" sz="999">
                  <a:solidFill>
                    <a:srgbClr val="000000">
                      <a:alpha val="0"/>
                    </a:srgbClr>
                  </a:solidFill>
                </a:rPr>
                <a:t>&lt;TIMESLOT&gt;</a:t>
              </a:r>
            </a:p>
          </p:txBody>
        </p:sp>
        <p:sp>
          <p:nvSpPr>
            <p:cNvPr id="76" name="Textbox" hidden="1">
              <a:extLst>
                <a:ext uri="{FF2B5EF4-FFF2-40B4-BE49-F238E27FC236}">
                  <a16:creationId xmlns:a16="http://schemas.microsoft.com/office/drawing/2014/main" id="{0E8F7A35-E5F6-48B1-BC2B-4D8D2886AA71}"/>
                </a:ext>
              </a:extLst>
            </p:cNvPr>
            <p:cNvSpPr txBox="1">
              <a:spLocks/>
            </p:cNvSpPr>
            <p:nvPr userDrawn="1"/>
          </p:nvSpPr>
          <p:spPr>
            <a:xfrm>
              <a:off x="6912263" y="2085631"/>
              <a:ext cx="0" cy="0"/>
            </a:xfrm>
            <a:prstGeom prst="rect">
              <a:avLst/>
            </a:prstGeom>
            <a:noFill/>
          </p:spPr>
          <p:txBody>
            <a:bodyPr wrap="none" rtlCol="0" anchor="ctr">
              <a:noAutofit/>
            </a:bodyPr>
            <a:lstStyle/>
            <a:p>
              <a:pPr defTabSz="913486">
                <a:defRPr/>
              </a:pPr>
              <a:r>
                <a:rPr lang="en-US" sz="999">
                  <a:solidFill>
                    <a:srgbClr val="000000">
                      <a:alpha val="0"/>
                    </a:srgbClr>
                  </a:solidFill>
                </a:rPr>
                <a:t>&lt;RESPONSIBLE&gt;</a:t>
              </a:r>
            </a:p>
          </p:txBody>
        </p:sp>
        <p:sp>
          <p:nvSpPr>
            <p:cNvPr id="77" name="Textbox" hidden="1">
              <a:extLst>
                <a:ext uri="{FF2B5EF4-FFF2-40B4-BE49-F238E27FC236}">
                  <a16:creationId xmlns:a16="http://schemas.microsoft.com/office/drawing/2014/main" id="{D42D33A2-C40A-44B6-BE0C-4D7653C496BC}"/>
                </a:ext>
              </a:extLst>
            </p:cNvPr>
            <p:cNvSpPr txBox="1">
              <a:spLocks/>
            </p:cNvSpPr>
            <p:nvPr userDrawn="1"/>
          </p:nvSpPr>
          <p:spPr>
            <a:xfrm>
              <a:off x="6912263" y="2085631"/>
              <a:ext cx="0" cy="0"/>
            </a:xfrm>
            <a:prstGeom prst="rect">
              <a:avLst/>
            </a:prstGeom>
            <a:noFill/>
          </p:spPr>
          <p:txBody>
            <a:bodyPr wrap="none" rtlCol="0" anchor="ctr">
              <a:noAutofit/>
            </a:bodyPr>
            <a:lstStyle/>
            <a:p>
              <a:pPr defTabSz="913486">
                <a:defRPr/>
              </a:pPr>
              <a:r>
                <a:rPr lang="en-US" sz="999">
                  <a:solidFill>
                    <a:srgbClr val="000000">
                      <a:alpha val="0"/>
                    </a:srgbClr>
                  </a:solidFill>
                </a:rPr>
                <a:t>&lt;DURATION&gt;</a:t>
              </a:r>
            </a:p>
          </p:txBody>
        </p:sp>
      </p:grpSp>
      <p:sp>
        <p:nvSpPr>
          <p:cNvPr id="31" name="SP Agenda Notice" hidden="1"/>
          <p:cNvSpPr>
            <a:spLocks noGrp="1"/>
          </p:cNvSpPr>
          <p:nvPr>
            <p:ph sz="quarter" idx="13" hasCustomPrompt="1"/>
          </p:nvPr>
        </p:nvSpPr>
        <p:spPr>
          <a:xfrm>
            <a:off x="12344400" y="48315"/>
            <a:ext cx="3103200" cy="0"/>
          </a:xfrm>
          <a:prstGeom prst="rect">
            <a:avLst/>
          </a:prstGeom>
          <a:solidFill>
            <a:schemeClr val="accent2"/>
          </a:solidFill>
        </p:spPr>
        <p:txBody>
          <a:bodyPr>
            <a:noAutofit/>
          </a:bodyPr>
          <a:lstStyle>
            <a:lvl1pPr marL="0" indent="0">
              <a:buFontTx/>
              <a:buNone/>
              <a:defRPr sz="800" b="0" i="0" baseline="0">
                <a:solidFill>
                  <a:schemeClr val="tx1"/>
                </a:solidFill>
              </a:defRPr>
            </a:lvl1pPr>
            <a:lvl2pPr marL="172469" marR="0" indent="-171278" algn="l" defTabSz="683909" rtl="0" eaLnBrk="1" fontAlgn="base" latinLnBrk="0" hangingPunct="1">
              <a:lnSpc>
                <a:spcPct val="100000"/>
              </a:lnSpc>
              <a:spcBef>
                <a:spcPct val="0"/>
              </a:spcBef>
              <a:spcAft>
                <a:spcPts val="0"/>
              </a:spcAft>
              <a:buClrTx/>
              <a:buSzTx/>
              <a:buFont typeface="Arial" panose="020B0604020202020204" pitchFamily="34" charset="0"/>
              <a:buChar char="•"/>
              <a:tabLst/>
              <a:defRPr sz="800" baseline="0">
                <a:solidFill>
                  <a:schemeClr val="tx1"/>
                </a:solidFill>
              </a:defRPr>
            </a:lvl2pPr>
            <a:lvl3pPr>
              <a:defRPr sz="900"/>
            </a:lvl3pPr>
            <a:lvl4pPr>
              <a:defRPr sz="900"/>
            </a:lvl4pPr>
            <a:lvl5pPr>
              <a:defRPr sz="900"/>
            </a:lvl5pPr>
          </a:lstStyle>
          <a:p>
            <a:pPr lvl="0"/>
            <a:r>
              <a:rPr lang="en-US" noProof="0"/>
              <a:t>This is the SlideProof Agenda Layout</a:t>
            </a:r>
          </a:p>
          <a:p>
            <a:pPr lvl="0"/>
            <a:r>
              <a:rPr lang="en-US" noProof="0"/>
              <a:t>http://www.veodin.com/slideproof/manual/agenda/</a:t>
            </a:r>
          </a:p>
          <a:p>
            <a:pPr lvl="0"/>
            <a:r>
              <a:rPr lang="en-US" noProof="0"/>
              <a:t>Use the Selection Pane (Alt+F10) to make the hidden shapes of the Agenda visible. Make sure you group them again after editing and rename them with SlideProof &gt; Agenda &gt; Rename Agenda Groups</a:t>
            </a:r>
          </a:p>
          <a:p>
            <a:pPr lvl="0"/>
            <a:r>
              <a:rPr lang="en-US" noProof="0"/>
              <a:t>Expected group names are:</a:t>
            </a:r>
          </a:p>
          <a:p>
            <a:pPr lvl="1"/>
            <a:endParaRPr lang="en-US" noProof="0"/>
          </a:p>
          <a:p>
            <a:pPr lvl="1"/>
            <a:r>
              <a:rPr lang="en-US" noProof="0"/>
              <a:t>SP Agenda Section - Mandatory</a:t>
            </a:r>
          </a:p>
          <a:p>
            <a:pPr lvl="1"/>
            <a:r>
              <a:rPr lang="en-US" noProof="0"/>
              <a:t>SP Agenda Section Highlight - Highlight the current section</a:t>
            </a:r>
          </a:p>
          <a:p>
            <a:pPr lvl="1"/>
            <a:r>
              <a:rPr lang="en-US" noProof="0"/>
              <a:t>SP Agenda Subsection - Mandatory if showing subsections</a:t>
            </a:r>
          </a:p>
          <a:p>
            <a:pPr lvl="1"/>
            <a:r>
              <a:rPr lang="en-US" noProof="0"/>
              <a:t>SP Agenda Subsection Highlight - Highlight the current subsection</a:t>
            </a:r>
          </a:p>
          <a:p>
            <a:pPr lvl="0"/>
            <a:r>
              <a:rPr lang="en-US" noProof="0"/>
              <a:t>Any shapes or images inside the groups will appear on the agenda pages. This notice (SP Agenda Notice) will not appear on the agenda pages.</a:t>
            </a:r>
          </a:p>
          <a:p>
            <a:pPr lvl="0"/>
            <a:r>
              <a:rPr lang="en-US" noProof="0"/>
              <a:t>Valid text placeholders are:</a:t>
            </a:r>
          </a:p>
          <a:p>
            <a:pPr lvl="1"/>
            <a:endParaRPr lang="en-US" noProof="0"/>
          </a:p>
          <a:p>
            <a:pPr lvl="1"/>
            <a:r>
              <a:rPr lang="en-US" noProof="0"/>
              <a:t>Section number:</a:t>
            </a:r>
          </a:p>
          <a:p>
            <a:pPr lvl="1"/>
            <a:r>
              <a:rPr lang="en-US" noProof="0"/>
              <a:t>&lt;N&gt; for Arabic number 1, 2, 3</a:t>
            </a:r>
          </a:p>
          <a:p>
            <a:pPr lvl="1"/>
            <a:r>
              <a:rPr lang="en-US" noProof="0"/>
              <a:t>&lt;R&gt; for Roman numeral I, II, III</a:t>
            </a:r>
          </a:p>
          <a:p>
            <a:pPr lvl="1"/>
            <a:r>
              <a:rPr lang="en-US" noProof="0"/>
              <a:t>&lt;RL&gt; for lower-case Roman numeral </a:t>
            </a:r>
            <a:r>
              <a:rPr lang="en-US" noProof="0" err="1"/>
              <a:t>i</a:t>
            </a:r>
            <a:r>
              <a:rPr lang="en-US" noProof="0"/>
              <a:t>, ii, iii</a:t>
            </a:r>
          </a:p>
          <a:p>
            <a:pPr lvl="1"/>
            <a:r>
              <a:rPr lang="en-US" noProof="0"/>
              <a:t>&lt;A&gt; for alphabetic character A, B, C</a:t>
            </a:r>
          </a:p>
          <a:p>
            <a:pPr lvl="1"/>
            <a:r>
              <a:rPr lang="en-US" noProof="0"/>
              <a:t>&lt;AL&gt; for lower-case Alphabetic character</a:t>
            </a:r>
          </a:p>
          <a:p>
            <a:pPr lvl="1"/>
            <a:r>
              <a:rPr lang="en-US" noProof="0"/>
              <a:t>&lt;TEXT&gt;</a:t>
            </a:r>
          </a:p>
          <a:p>
            <a:pPr lvl="1"/>
            <a:r>
              <a:rPr lang="en-US" noProof="0"/>
              <a:t>&lt;RESPONSIBLE&gt;</a:t>
            </a:r>
          </a:p>
          <a:p>
            <a:pPr lvl="1"/>
            <a:r>
              <a:rPr lang="en-US" noProof="0"/>
              <a:t>&lt;TIMESLOT&gt;</a:t>
            </a:r>
          </a:p>
          <a:p>
            <a:pPr lvl="1"/>
            <a:r>
              <a:rPr lang="en-US" noProof="0"/>
              <a:t>&lt;DURATION&gt; for duration</a:t>
            </a:r>
          </a:p>
          <a:p>
            <a:pPr lvl="1"/>
            <a:r>
              <a:rPr lang="en-US" noProof="0"/>
              <a:t>&lt;P&gt; for page number</a:t>
            </a:r>
          </a:p>
          <a:p>
            <a:pPr lvl="0"/>
            <a:r>
              <a:rPr lang="en-US" noProof="0"/>
              <a:t>If you want the agenda to be vertically centered on each Agenda slide, rename this layout to:</a:t>
            </a:r>
          </a:p>
          <a:p>
            <a:pPr lvl="1"/>
            <a:endParaRPr lang="en-US" noProof="0"/>
          </a:p>
          <a:p>
            <a:pPr lvl="1"/>
            <a:r>
              <a:rPr lang="en-US" noProof="0"/>
              <a:t>SP Agenda Vertical</a:t>
            </a:r>
          </a:p>
        </p:txBody>
      </p:sp>
      <p:grpSp>
        <p:nvGrpSpPr>
          <p:cNvPr id="78" name="SP Agenda Subsection" hidden="1">
            <a:extLst>
              <a:ext uri="{FF2B5EF4-FFF2-40B4-BE49-F238E27FC236}">
                <a16:creationId xmlns:a16="http://schemas.microsoft.com/office/drawing/2014/main" id="{3CDEAECC-3C3D-40DC-8048-05157150AD6E}"/>
              </a:ext>
            </a:extLst>
          </p:cNvPr>
          <p:cNvGrpSpPr>
            <a:grpSpLocks/>
          </p:cNvGrpSpPr>
          <p:nvPr userDrawn="1"/>
        </p:nvGrpSpPr>
        <p:grpSpPr>
          <a:xfrm>
            <a:off x="1284761" y="4096092"/>
            <a:ext cx="10080000" cy="369332"/>
            <a:chOff x="1797664" y="2085631"/>
            <a:chExt cx="5940745" cy="369332"/>
          </a:xfrm>
        </p:grpSpPr>
        <p:sp>
          <p:nvSpPr>
            <p:cNvPr id="79" name="Textbox" hidden="1">
              <a:extLst>
                <a:ext uri="{FF2B5EF4-FFF2-40B4-BE49-F238E27FC236}">
                  <a16:creationId xmlns:a16="http://schemas.microsoft.com/office/drawing/2014/main" id="{584D4FFB-892A-49C8-973F-893B258E19BF}"/>
                </a:ext>
              </a:extLst>
            </p:cNvPr>
            <p:cNvSpPr txBox="1">
              <a:spLocks/>
            </p:cNvSpPr>
            <p:nvPr userDrawn="1"/>
          </p:nvSpPr>
          <p:spPr>
            <a:xfrm>
              <a:off x="2140025" y="2085631"/>
              <a:ext cx="5598384" cy="369332"/>
            </a:xfrm>
            <a:prstGeom prst="rect">
              <a:avLst/>
            </a:prstGeom>
            <a:noFill/>
          </p:spPr>
          <p:txBody>
            <a:bodyPr wrap="square" rtlCol="0" anchor="ctr">
              <a:noAutofit/>
            </a:bodyPr>
            <a:lstStyle/>
            <a:p>
              <a:pPr defTabSz="9324935">
                <a:tabLst>
                  <a:tab pos="9502552" algn="l"/>
                </a:tabLst>
                <a:defRPr/>
              </a:pPr>
              <a:r>
                <a:rPr lang="en-US" sz="3596" b="1">
                  <a:solidFill>
                    <a:srgbClr val="000000"/>
                  </a:solidFill>
                </a:rPr>
                <a:t>&lt;TEXT&gt;</a:t>
              </a:r>
            </a:p>
          </p:txBody>
        </p:sp>
        <p:sp>
          <p:nvSpPr>
            <p:cNvPr id="80" name="Textbox" hidden="1">
              <a:extLst>
                <a:ext uri="{FF2B5EF4-FFF2-40B4-BE49-F238E27FC236}">
                  <a16:creationId xmlns:a16="http://schemas.microsoft.com/office/drawing/2014/main" id="{BB144044-4B4E-495D-8D8D-9D01BCCA9A24}"/>
                </a:ext>
              </a:extLst>
            </p:cNvPr>
            <p:cNvSpPr txBox="1">
              <a:spLocks/>
            </p:cNvSpPr>
            <p:nvPr userDrawn="1"/>
          </p:nvSpPr>
          <p:spPr>
            <a:xfrm>
              <a:off x="1797664" y="2085631"/>
              <a:ext cx="379556" cy="369332"/>
            </a:xfrm>
            <a:prstGeom prst="rect">
              <a:avLst/>
            </a:prstGeom>
            <a:noFill/>
          </p:spPr>
          <p:txBody>
            <a:bodyPr wrap="none" rtlCol="0" anchor="ctr">
              <a:noAutofit/>
            </a:bodyPr>
            <a:lstStyle/>
            <a:p>
              <a:pPr algn="ctr" defTabSz="913486">
                <a:defRPr/>
              </a:pPr>
              <a:r>
                <a:rPr lang="en-US" sz="3596" b="1">
                  <a:solidFill>
                    <a:srgbClr val="000000"/>
                  </a:solidFill>
                </a:rPr>
                <a:t>&lt;N&gt;</a:t>
              </a:r>
            </a:p>
          </p:txBody>
        </p:sp>
        <p:sp>
          <p:nvSpPr>
            <p:cNvPr id="81" name="Textbox" hidden="1">
              <a:extLst>
                <a:ext uri="{FF2B5EF4-FFF2-40B4-BE49-F238E27FC236}">
                  <a16:creationId xmlns:a16="http://schemas.microsoft.com/office/drawing/2014/main" id="{72849E41-8C22-4F28-A058-02BC25DF49BB}"/>
                </a:ext>
              </a:extLst>
            </p:cNvPr>
            <p:cNvSpPr txBox="1">
              <a:spLocks/>
            </p:cNvSpPr>
            <p:nvPr userDrawn="1"/>
          </p:nvSpPr>
          <p:spPr>
            <a:xfrm>
              <a:off x="6912263" y="2086339"/>
              <a:ext cx="0" cy="0"/>
            </a:xfrm>
            <a:prstGeom prst="rect">
              <a:avLst/>
            </a:prstGeom>
            <a:noFill/>
          </p:spPr>
          <p:txBody>
            <a:bodyPr wrap="none" rtlCol="0" anchor="ctr">
              <a:noAutofit/>
            </a:bodyPr>
            <a:lstStyle/>
            <a:p>
              <a:pPr algn="r" defTabSz="913486">
                <a:defRPr/>
              </a:pPr>
              <a:r>
                <a:rPr lang="en-US" sz="999" b="1">
                  <a:solidFill>
                    <a:srgbClr val="000000">
                      <a:alpha val="0"/>
                    </a:srgbClr>
                  </a:solidFill>
                </a:rPr>
                <a:t>&lt;P&gt;</a:t>
              </a:r>
            </a:p>
          </p:txBody>
        </p:sp>
        <p:sp>
          <p:nvSpPr>
            <p:cNvPr id="82" name="Textbox" hidden="1">
              <a:extLst>
                <a:ext uri="{FF2B5EF4-FFF2-40B4-BE49-F238E27FC236}">
                  <a16:creationId xmlns:a16="http://schemas.microsoft.com/office/drawing/2014/main" id="{CA1BEB0B-B88B-4782-BF66-3BC90122CA1F}"/>
                </a:ext>
              </a:extLst>
            </p:cNvPr>
            <p:cNvSpPr txBox="1">
              <a:spLocks/>
            </p:cNvSpPr>
            <p:nvPr userDrawn="1"/>
          </p:nvSpPr>
          <p:spPr>
            <a:xfrm>
              <a:off x="6912263" y="2086339"/>
              <a:ext cx="0" cy="0"/>
            </a:xfrm>
            <a:prstGeom prst="rect">
              <a:avLst/>
            </a:prstGeom>
            <a:noFill/>
          </p:spPr>
          <p:txBody>
            <a:bodyPr wrap="none" rtlCol="0" anchor="ctr">
              <a:noAutofit/>
            </a:bodyPr>
            <a:lstStyle/>
            <a:p>
              <a:pPr defTabSz="913486">
                <a:defRPr/>
              </a:pPr>
              <a:r>
                <a:rPr lang="en-US" sz="999" b="1">
                  <a:solidFill>
                    <a:srgbClr val="000000">
                      <a:alpha val="0"/>
                    </a:srgbClr>
                  </a:solidFill>
                </a:rPr>
                <a:t>&lt;TIMESLOT&gt;</a:t>
              </a:r>
            </a:p>
          </p:txBody>
        </p:sp>
        <p:sp>
          <p:nvSpPr>
            <p:cNvPr id="83" name="Textbox" hidden="1">
              <a:extLst>
                <a:ext uri="{FF2B5EF4-FFF2-40B4-BE49-F238E27FC236}">
                  <a16:creationId xmlns:a16="http://schemas.microsoft.com/office/drawing/2014/main" id="{2488CE60-C0C7-4375-8E28-316DE55D3DE1}"/>
                </a:ext>
              </a:extLst>
            </p:cNvPr>
            <p:cNvSpPr txBox="1">
              <a:spLocks/>
            </p:cNvSpPr>
            <p:nvPr userDrawn="1"/>
          </p:nvSpPr>
          <p:spPr>
            <a:xfrm>
              <a:off x="6912263" y="2086339"/>
              <a:ext cx="0" cy="0"/>
            </a:xfrm>
            <a:prstGeom prst="rect">
              <a:avLst/>
            </a:prstGeom>
            <a:noFill/>
          </p:spPr>
          <p:txBody>
            <a:bodyPr wrap="none" rtlCol="0" anchor="ctr">
              <a:noAutofit/>
            </a:bodyPr>
            <a:lstStyle/>
            <a:p>
              <a:pPr defTabSz="913486">
                <a:defRPr/>
              </a:pPr>
              <a:r>
                <a:rPr lang="en-US" sz="999" b="1">
                  <a:solidFill>
                    <a:srgbClr val="000000">
                      <a:alpha val="0"/>
                    </a:srgbClr>
                  </a:solidFill>
                </a:rPr>
                <a:t>&lt;RESPONSIBLE&gt;</a:t>
              </a:r>
            </a:p>
          </p:txBody>
        </p:sp>
        <p:sp>
          <p:nvSpPr>
            <p:cNvPr id="84" name="Textbox" hidden="1">
              <a:extLst>
                <a:ext uri="{FF2B5EF4-FFF2-40B4-BE49-F238E27FC236}">
                  <a16:creationId xmlns:a16="http://schemas.microsoft.com/office/drawing/2014/main" id="{FDCF7982-797D-46DB-BA8C-F96B93FBBFAF}"/>
                </a:ext>
              </a:extLst>
            </p:cNvPr>
            <p:cNvSpPr txBox="1">
              <a:spLocks/>
            </p:cNvSpPr>
            <p:nvPr userDrawn="1"/>
          </p:nvSpPr>
          <p:spPr>
            <a:xfrm>
              <a:off x="6912263" y="2086339"/>
              <a:ext cx="0" cy="0"/>
            </a:xfrm>
            <a:prstGeom prst="rect">
              <a:avLst/>
            </a:prstGeom>
            <a:noFill/>
          </p:spPr>
          <p:txBody>
            <a:bodyPr wrap="none" rtlCol="0" anchor="ctr">
              <a:noAutofit/>
            </a:bodyPr>
            <a:lstStyle/>
            <a:p>
              <a:pPr defTabSz="913486">
                <a:defRPr/>
              </a:pPr>
              <a:r>
                <a:rPr lang="en-US" sz="999" b="1">
                  <a:solidFill>
                    <a:srgbClr val="000000">
                      <a:alpha val="0"/>
                    </a:srgbClr>
                  </a:solidFill>
                </a:rPr>
                <a:t>&lt;DURATION&gt;</a:t>
              </a:r>
            </a:p>
          </p:txBody>
        </p:sp>
      </p:grpSp>
      <p:pic>
        <p:nvPicPr>
          <p:cNvPr id="24" name="Immagine 7">
            <a:extLst>
              <a:ext uri="{FF2B5EF4-FFF2-40B4-BE49-F238E27FC236}">
                <a16:creationId xmlns:a16="http://schemas.microsoft.com/office/drawing/2014/main" id="{D849469C-CC09-4000-8933-C2967352AB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45976" y="2361972"/>
            <a:ext cx="1500048" cy="2134057"/>
          </a:xfrm>
          <a:prstGeom prst="rect">
            <a:avLst/>
          </a:prstGeom>
        </p:spPr>
      </p:pic>
    </p:spTree>
    <p:extLst>
      <p:ext uri="{BB962C8B-B14F-4D97-AF65-F5344CB8AC3E}">
        <p14:creationId xmlns:p14="http://schemas.microsoft.com/office/powerpoint/2010/main" val="896202797"/>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116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21_Title and Content">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297FA01E-24AC-49D4-8C41-C51389DC6FF8}"/>
              </a:ext>
            </a:extLst>
          </p:cNvPr>
          <p:cNvSpPr/>
          <p:nvPr>
            <p:custDataLst>
              <p:tags r:id="rId1"/>
            </p:custDataLst>
          </p:nvPr>
        </p:nvSpPr>
        <p:spPr>
          <a:xfrm>
            <a:off x="0" y="0"/>
            <a:ext cx="12700" cy="12700"/>
          </a:xfrm>
          <a:prstGeom prst="octagon">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2" name="Title 1"/>
          <p:cNvSpPr>
            <a:spLocks noGrp="1"/>
          </p:cNvSpPr>
          <p:nvPr>
            <p:ph type="title"/>
          </p:nvPr>
        </p:nvSpPr>
        <p:spPr>
          <a:xfrm>
            <a:off x="609600" y="274638"/>
            <a:ext cx="10972800" cy="706090"/>
          </a:xfrm>
          <a:noFill/>
          <a:ln>
            <a:noFill/>
          </a:ln>
        </p:spPr>
        <p:txBody>
          <a:bodyPr>
            <a:normAutofit/>
          </a:bodyPr>
          <a:lstStyle>
            <a:lvl1pPr algn="l">
              <a:defRPr sz="3200">
                <a:solidFill>
                  <a:srgbClr val="FF0000"/>
                </a:solidFill>
              </a:defRPr>
            </a:lvl1p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cxnSp>
        <p:nvCxnSpPr>
          <p:cNvPr id="8" name="Straight Connector 7"/>
          <p:cNvCxnSpPr/>
          <p:nvPr/>
        </p:nvCxnSpPr>
        <p:spPr>
          <a:xfrm>
            <a:off x="609600" y="1052736"/>
            <a:ext cx="109728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7461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olo e contenuto">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90CD04E2-2BCB-B04B-8AE5-3BEDAC7BF84D}"/>
              </a:ext>
            </a:extLst>
          </p:cNvPr>
          <p:cNvPicPr>
            <a:picLocks noChangeAspect="1"/>
          </p:cNvPicPr>
          <p:nvPr userDrawn="1"/>
        </p:nvPicPr>
        <p:blipFill>
          <a:blip r:embed="rId2"/>
          <a:stretch>
            <a:fillRect/>
          </a:stretch>
        </p:blipFill>
        <p:spPr>
          <a:xfrm>
            <a:off x="-1793" y="-12358"/>
            <a:ext cx="12181435" cy="6863953"/>
          </a:xfrm>
          <a:prstGeom prst="rect">
            <a:avLst/>
          </a:prstGeom>
        </p:spPr>
      </p:pic>
      <p:pic>
        <p:nvPicPr>
          <p:cNvPr id="8" name="Immagine 7">
            <a:extLst>
              <a:ext uri="{FF2B5EF4-FFF2-40B4-BE49-F238E27FC236}">
                <a16:creationId xmlns:a16="http://schemas.microsoft.com/office/drawing/2014/main" id="{0B5E3AC0-1FD3-484B-9E61-4399F9AEB133}"/>
              </a:ext>
            </a:extLst>
          </p:cNvPr>
          <p:cNvPicPr>
            <a:picLocks noChangeAspect="1"/>
          </p:cNvPicPr>
          <p:nvPr userDrawn="1"/>
        </p:nvPicPr>
        <p:blipFill>
          <a:blip r:embed="rId3"/>
          <a:stretch>
            <a:fillRect/>
          </a:stretch>
        </p:blipFill>
        <p:spPr>
          <a:xfrm>
            <a:off x="195796" y="207963"/>
            <a:ext cx="881743" cy="1255077"/>
          </a:xfrm>
          <a:prstGeom prst="rect">
            <a:avLst/>
          </a:prstGeom>
        </p:spPr>
      </p:pic>
      <p:sp>
        <p:nvSpPr>
          <p:cNvPr id="3" name="Segnaposto contenuto 2">
            <a:extLst>
              <a:ext uri="{FF2B5EF4-FFF2-40B4-BE49-F238E27FC236}">
                <a16:creationId xmlns:a16="http://schemas.microsoft.com/office/drawing/2014/main" id="{F54921A2-BD8C-F949-A689-7488F22E61FC}"/>
              </a:ext>
            </a:extLst>
          </p:cNvPr>
          <p:cNvSpPr>
            <a:spLocks noGrp="1"/>
          </p:cNvSpPr>
          <p:nvPr>
            <p:ph idx="1"/>
          </p:nvPr>
        </p:nvSpPr>
        <p:spPr>
          <a:xfrm>
            <a:off x="838200" y="1981199"/>
            <a:ext cx="10515600" cy="4195763"/>
          </a:xfrm>
        </p:spPr>
        <p:txBody>
          <a:bodyPr/>
          <a:lstStyle/>
          <a:p>
            <a:pPr lvl="0"/>
            <a:r>
              <a:rPr lang="it-IT"/>
              <a:t>Modifica gli stili del testo dello schema</a:t>
            </a:r>
          </a:p>
        </p:txBody>
      </p:sp>
      <p:sp>
        <p:nvSpPr>
          <p:cNvPr id="4" name="Segnaposto data 3">
            <a:extLst>
              <a:ext uri="{FF2B5EF4-FFF2-40B4-BE49-F238E27FC236}">
                <a16:creationId xmlns:a16="http://schemas.microsoft.com/office/drawing/2014/main" id="{1F2FB386-9D59-134F-87EE-713AAA1DD0F5}"/>
              </a:ext>
            </a:extLst>
          </p:cNvPr>
          <p:cNvSpPr>
            <a:spLocks noGrp="1"/>
          </p:cNvSpPr>
          <p:nvPr>
            <p:ph type="dt" sz="half" idx="10"/>
          </p:nvPr>
        </p:nvSpPr>
        <p:spPr>
          <a:xfrm>
            <a:off x="838200" y="6554470"/>
            <a:ext cx="2743200" cy="365125"/>
          </a:xfrm>
        </p:spPr>
        <p:txBody>
          <a:bodyPr/>
          <a:lstStyle>
            <a:lvl1pPr>
              <a:defRPr>
                <a:solidFill>
                  <a:schemeClr val="bg1"/>
                </a:solidFill>
              </a:defRPr>
            </a:lvl1pPr>
          </a:lstStyle>
          <a:p>
            <a:fld id="{A5F666C7-1A2A-413B-B979-C8551B752BFC}" type="datetime1">
              <a:rPr lang="it-IT" smtClean="0"/>
              <a:t>14/12/2021</a:t>
            </a:fld>
            <a:endParaRPr lang="it-IT" dirty="0"/>
          </a:p>
        </p:txBody>
      </p:sp>
      <p:sp>
        <p:nvSpPr>
          <p:cNvPr id="5" name="Segnaposto piè di pagina 4">
            <a:extLst>
              <a:ext uri="{FF2B5EF4-FFF2-40B4-BE49-F238E27FC236}">
                <a16:creationId xmlns:a16="http://schemas.microsoft.com/office/drawing/2014/main" id="{AC3C63F7-7A3B-AF45-B13C-D5EC32084FCB}"/>
              </a:ext>
            </a:extLst>
          </p:cNvPr>
          <p:cNvSpPr>
            <a:spLocks noGrp="1"/>
          </p:cNvSpPr>
          <p:nvPr>
            <p:ph type="ftr" sz="quarter" idx="11"/>
          </p:nvPr>
        </p:nvSpPr>
        <p:spPr>
          <a:xfrm>
            <a:off x="4038600" y="6554470"/>
            <a:ext cx="4114800" cy="365125"/>
          </a:xfrm>
        </p:spPr>
        <p:txBody>
          <a:bodyPr/>
          <a:lstStyle>
            <a:lvl1pPr>
              <a:defRPr>
                <a:solidFill>
                  <a:schemeClr val="bg1"/>
                </a:solidFill>
              </a:defRPr>
            </a:lvl1pPr>
          </a:lstStyle>
          <a:p>
            <a:endParaRPr lang="it-IT"/>
          </a:p>
        </p:txBody>
      </p:sp>
      <p:sp>
        <p:nvSpPr>
          <p:cNvPr id="6" name="Segnaposto numero diapositiva 5">
            <a:extLst>
              <a:ext uri="{FF2B5EF4-FFF2-40B4-BE49-F238E27FC236}">
                <a16:creationId xmlns:a16="http://schemas.microsoft.com/office/drawing/2014/main" id="{DE451CBA-A27A-724E-9E83-4DA2A11AD557}"/>
              </a:ext>
            </a:extLst>
          </p:cNvPr>
          <p:cNvSpPr>
            <a:spLocks noGrp="1"/>
          </p:cNvSpPr>
          <p:nvPr>
            <p:ph type="sldNum" sz="quarter" idx="12"/>
          </p:nvPr>
        </p:nvSpPr>
        <p:spPr>
          <a:xfrm>
            <a:off x="8610600" y="6554470"/>
            <a:ext cx="2743200" cy="365125"/>
          </a:xfrm>
        </p:spPr>
        <p:txBody>
          <a:bodyPr/>
          <a:lstStyle>
            <a:lvl1pPr>
              <a:defRPr>
                <a:solidFill>
                  <a:schemeClr val="bg1"/>
                </a:solidFill>
              </a:defRPr>
            </a:lvl1pPr>
          </a:lstStyle>
          <a:p>
            <a:fld id="{10AFF00E-9DC3-7240-8851-04147A744FC9}" type="slidenum">
              <a:rPr lang="it-IT" smtClean="0"/>
              <a:pPr/>
              <a:t>‹N›</a:t>
            </a:fld>
            <a:endParaRPr lang="it-IT"/>
          </a:p>
        </p:txBody>
      </p:sp>
      <p:sp>
        <p:nvSpPr>
          <p:cNvPr id="10" name="Titolo 1">
            <a:extLst>
              <a:ext uri="{FF2B5EF4-FFF2-40B4-BE49-F238E27FC236}">
                <a16:creationId xmlns:a16="http://schemas.microsoft.com/office/drawing/2014/main" id="{9C20C73D-13F0-3A4E-BC99-1279F3B2544D}"/>
              </a:ext>
            </a:extLst>
          </p:cNvPr>
          <p:cNvSpPr>
            <a:spLocks noGrp="1"/>
          </p:cNvSpPr>
          <p:nvPr>
            <p:ph type="ctrTitle" idx="4294967295"/>
          </p:nvPr>
        </p:nvSpPr>
        <p:spPr>
          <a:xfrm>
            <a:off x="1813560" y="335280"/>
            <a:ext cx="9296400" cy="594360"/>
          </a:xfrm>
        </p:spPr>
        <p:txBody>
          <a:bodyPr>
            <a:normAutofit fontScale="90000"/>
          </a:bodyPr>
          <a:lstStyle/>
          <a:p>
            <a:r>
              <a:rPr lang="it-IT"/>
              <a:t>Fare clic per modificare lo stile del titolo dello schema</a:t>
            </a:r>
            <a:endParaRPr lang="it-IT" dirty="0"/>
          </a:p>
        </p:txBody>
      </p:sp>
    </p:spTree>
    <p:extLst>
      <p:ext uri="{BB962C8B-B14F-4D97-AF65-F5344CB8AC3E}">
        <p14:creationId xmlns:p14="http://schemas.microsoft.com/office/powerpoint/2010/main" val="3325940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2BDD68A-1477-8E46-9FF1-AEF1004D83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5600431F-07AE-674D-8F4E-44052AB14D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66A77D59-7ABB-F544-BE1D-031DF9933D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AD7E93-1B3D-4603-B6E2-94C581895FF1}" type="datetime1">
              <a:rPr lang="it-IT" smtClean="0"/>
              <a:t>14/12/2021</a:t>
            </a:fld>
            <a:endParaRPr lang="it-IT"/>
          </a:p>
        </p:txBody>
      </p:sp>
      <p:sp>
        <p:nvSpPr>
          <p:cNvPr id="5" name="Segnaposto piè di pagina 4">
            <a:extLst>
              <a:ext uri="{FF2B5EF4-FFF2-40B4-BE49-F238E27FC236}">
                <a16:creationId xmlns:a16="http://schemas.microsoft.com/office/drawing/2014/main" id="{245B1190-35CB-654C-9CAE-AC0D0F945D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6056DDE-1073-4E4F-8F40-860E9D4AFD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AFF00E-9DC3-7240-8851-04147A744FC9}" type="slidenum">
              <a:rPr lang="it-IT" smtClean="0"/>
              <a:t>‹N›</a:t>
            </a:fld>
            <a:endParaRPr lang="it-IT"/>
          </a:p>
        </p:txBody>
      </p:sp>
    </p:spTree>
    <p:extLst>
      <p:ext uri="{BB962C8B-B14F-4D97-AF65-F5344CB8AC3E}">
        <p14:creationId xmlns:p14="http://schemas.microsoft.com/office/powerpoint/2010/main" val="21881127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1" y="1381125"/>
            <a:ext cx="10970683" cy="4824414"/>
          </a:xfrm>
          <a:prstGeom prst="rect">
            <a:avLst/>
          </a:prstGeom>
        </p:spPr>
        <p:txBody>
          <a:bodyPr vert="horz" lIns="0" tIns="0" rIns="0" bIns="0" rtlCol="0">
            <a:normAutofit/>
          </a:bodyPr>
          <a:lstStyle/>
          <a:p>
            <a:pPr lvl="0"/>
            <a:r>
              <a:rPr lang="en-CA"/>
              <a:t>First Level Text</a:t>
            </a:r>
          </a:p>
          <a:p>
            <a:pPr lvl="1"/>
            <a:r>
              <a:rPr lang="en-CA"/>
              <a:t>Second Level Text</a:t>
            </a:r>
          </a:p>
          <a:p>
            <a:pPr lvl="2"/>
            <a:r>
              <a:rPr lang="en-CA"/>
              <a:t>Third Level Text</a:t>
            </a:r>
          </a:p>
          <a:p>
            <a:pPr lvl="3"/>
            <a:r>
              <a:rPr lang="en-CA"/>
              <a:t>Fourth Level Text</a:t>
            </a:r>
          </a:p>
          <a:p>
            <a:pPr lvl="4"/>
            <a:r>
              <a:rPr lang="en-CA"/>
              <a:t>Fifth Level Text</a:t>
            </a:r>
            <a:endParaRPr lang="en-US"/>
          </a:p>
        </p:txBody>
      </p:sp>
      <p:sp>
        <p:nvSpPr>
          <p:cNvPr id="9" name="Title Placeholder 1"/>
          <p:cNvSpPr>
            <a:spLocks noGrp="1"/>
          </p:cNvSpPr>
          <p:nvPr>
            <p:ph type="title"/>
          </p:nvPr>
        </p:nvSpPr>
        <p:spPr>
          <a:xfrm>
            <a:off x="614715" y="170125"/>
            <a:ext cx="10940348" cy="785553"/>
          </a:xfrm>
          <a:prstGeom prst="rect">
            <a:avLst/>
          </a:prstGeom>
        </p:spPr>
        <p:txBody>
          <a:bodyPr vert="horz" lIns="0" tIns="0" rIns="0" bIns="0" rtlCol="0" anchor="b" anchorCtr="0">
            <a:normAutofit/>
          </a:bodyPr>
          <a:lstStyle/>
          <a:p>
            <a:r>
              <a:rPr lang="en-US"/>
              <a:t>Master Title Slide Headline</a:t>
            </a:r>
            <a:endParaRPr lang="en-CA"/>
          </a:p>
        </p:txBody>
      </p:sp>
    </p:spTree>
    <p:extLst>
      <p:ext uri="{BB962C8B-B14F-4D97-AF65-F5344CB8AC3E}">
        <p14:creationId xmlns:p14="http://schemas.microsoft.com/office/powerpoint/2010/main" val="74572532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Lst>
  <p:transition>
    <p:fade/>
  </p:transition>
  <p:hf hdr="0" ftr="0" dt="0"/>
  <p:txStyles>
    <p:titleStyle>
      <a:lvl1pPr algn="l" defTabSz="914377" rtl="0" eaLnBrk="1" latinLnBrk="0" hangingPunct="1">
        <a:lnSpc>
          <a:spcPts val="2600"/>
        </a:lnSpc>
        <a:spcBef>
          <a:spcPct val="0"/>
        </a:spcBef>
        <a:buNone/>
        <a:defRPr sz="2600" b="1" kern="1200">
          <a:solidFill>
            <a:schemeClr val="accent1"/>
          </a:solidFill>
          <a:latin typeface="+mn-lt"/>
          <a:ea typeface="+mj-ea"/>
          <a:cs typeface="Arial" pitchFamily="34" charset="0"/>
        </a:defRPr>
      </a:lvl1pPr>
    </p:titleStyle>
    <p:bodyStyle>
      <a:lvl1pPr marL="231769" indent="-231769" algn="l" defTabSz="914377" rtl="0" eaLnBrk="1" latinLnBrk="0" hangingPunct="1">
        <a:lnSpc>
          <a:spcPct val="100000"/>
        </a:lnSpc>
        <a:spcBef>
          <a:spcPts val="1200"/>
        </a:spcBef>
        <a:spcAft>
          <a:spcPts val="0"/>
        </a:spcAft>
        <a:buClr>
          <a:schemeClr val="tx1"/>
        </a:buClr>
        <a:buSzPct val="80000"/>
        <a:buFont typeface="Arial" pitchFamily="34" charset="0"/>
        <a:buChar char="•"/>
        <a:defRPr sz="2600" b="0" kern="1200">
          <a:solidFill>
            <a:schemeClr val="tx1"/>
          </a:solidFill>
          <a:latin typeface="+mn-lt"/>
          <a:ea typeface="+mn-ea"/>
          <a:cs typeface="Arial" pitchFamily="34" charset="0"/>
        </a:defRPr>
      </a:lvl1pPr>
      <a:lvl2pPr marL="457189" indent="-231769" algn="l" defTabSz="914377" rtl="0" eaLnBrk="1" latinLnBrk="0" hangingPunct="1">
        <a:lnSpc>
          <a:spcPct val="100000"/>
        </a:lnSpc>
        <a:spcBef>
          <a:spcPts val="624"/>
        </a:spcBef>
        <a:spcAft>
          <a:spcPts val="0"/>
        </a:spcAft>
        <a:buClr>
          <a:schemeClr val="tx1"/>
        </a:buClr>
        <a:buSzPct val="80000"/>
        <a:buFont typeface="Arial" pitchFamily="34" charset="0"/>
        <a:buChar char="–"/>
        <a:defRPr sz="2400" kern="1200">
          <a:solidFill>
            <a:srgbClr val="000000"/>
          </a:solidFill>
          <a:latin typeface="+mn-lt"/>
          <a:ea typeface="+mn-ea"/>
          <a:cs typeface="Arial" pitchFamily="34" charset="0"/>
        </a:defRPr>
      </a:lvl2pPr>
      <a:lvl3pPr marL="688957" indent="-231769" algn="l" defTabSz="914377"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mn-lt"/>
          <a:ea typeface="+mn-ea"/>
          <a:cs typeface="Arial" pitchFamily="34" charset="0"/>
        </a:defRPr>
      </a:lvl3pPr>
      <a:lvl4pPr marL="914377" indent="-225420" algn="l" defTabSz="914377"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mn-lt"/>
          <a:ea typeface="+mn-ea"/>
          <a:cs typeface="Arial" pitchFamily="34" charset="0"/>
        </a:defRPr>
      </a:lvl4pPr>
      <a:lvl5pPr marL="1146146" indent="-231769" algn="l" defTabSz="914377"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mn-lt"/>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www.inps.it/"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8.png"/><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8.png"/><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8.png"/><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7597C-850B-9B40-81FF-B257AC3ACAD5}"/>
              </a:ext>
            </a:extLst>
          </p:cNvPr>
          <p:cNvSpPr>
            <a:spLocks noGrp="1"/>
          </p:cNvSpPr>
          <p:nvPr>
            <p:ph type="title"/>
          </p:nvPr>
        </p:nvSpPr>
        <p:spPr>
          <a:xfrm>
            <a:off x="2372711" y="2483069"/>
            <a:ext cx="6889530" cy="2940269"/>
          </a:xfrm>
        </p:spPr>
        <p:txBody>
          <a:bodyPr>
            <a:normAutofit fontScale="90000"/>
          </a:bodyPr>
          <a:lstStyle/>
          <a:p>
            <a:r>
              <a:rPr lang="it-IT" sz="2400" dirty="0"/>
              <a:t>Schema di decreto legislativo approvato dal Consiglio dei ministri in data 18 novembre 2021 </a:t>
            </a:r>
            <a:br>
              <a:rPr lang="it-IT" sz="2400" dirty="0"/>
            </a:br>
            <a:r>
              <a:rPr lang="it-IT" sz="2400" dirty="0"/>
              <a:t> recante istituzione dell'assegno unico e universale per i figli a carico in attuazione della</a:t>
            </a:r>
            <a:br>
              <a:rPr lang="it-IT" sz="2400" dirty="0"/>
            </a:br>
            <a:r>
              <a:rPr lang="it-IT" sz="2400" dirty="0"/>
              <a:t>delega conferita  al Governo ai sensi della legge 46/2021</a:t>
            </a:r>
            <a:br>
              <a:rPr lang="it-IT" sz="2400" dirty="0"/>
            </a:br>
            <a:r>
              <a:rPr lang="it-IT" sz="2400" dirty="0"/>
              <a:t/>
            </a:r>
            <a:br>
              <a:rPr lang="it-IT" sz="2400" dirty="0"/>
            </a:br>
            <a:r>
              <a:rPr lang="it-IT" sz="2400" dirty="0"/>
              <a:t/>
            </a:r>
            <a:br>
              <a:rPr lang="it-IT" sz="2400" dirty="0"/>
            </a:br>
            <a:r>
              <a:rPr lang="it-IT" sz="2400" dirty="0"/>
              <a:t>Audizione informale del Presidente dell’Inps </a:t>
            </a:r>
          </a:p>
        </p:txBody>
      </p:sp>
      <p:sp>
        <p:nvSpPr>
          <p:cNvPr id="3" name="Segnaposto numero diapositiva 2">
            <a:extLst>
              <a:ext uri="{FF2B5EF4-FFF2-40B4-BE49-F238E27FC236}">
                <a16:creationId xmlns:a16="http://schemas.microsoft.com/office/drawing/2014/main" id="{7594D06F-9624-4597-875C-4FB24B1ACCDE}"/>
              </a:ext>
            </a:extLst>
          </p:cNvPr>
          <p:cNvSpPr>
            <a:spLocks noGrp="1"/>
          </p:cNvSpPr>
          <p:nvPr>
            <p:ph type="sldNum" sz="quarter" idx="12"/>
          </p:nvPr>
        </p:nvSpPr>
        <p:spPr/>
        <p:txBody>
          <a:bodyPr/>
          <a:lstStyle/>
          <a:p>
            <a:fld id="{10AFF00E-9DC3-7240-8851-04147A744FC9}" type="slidenum">
              <a:rPr lang="it-IT" smtClean="0"/>
              <a:pPr/>
              <a:t>1</a:t>
            </a:fld>
            <a:endParaRPr lang="it-IT" dirty="0"/>
          </a:p>
        </p:txBody>
      </p:sp>
    </p:spTree>
    <p:extLst>
      <p:ext uri="{BB962C8B-B14F-4D97-AF65-F5344CB8AC3E}">
        <p14:creationId xmlns:p14="http://schemas.microsoft.com/office/powerpoint/2010/main" val="4277772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12E79D-0455-4831-BF1B-FE0E2382835C}"/>
              </a:ext>
            </a:extLst>
          </p:cNvPr>
          <p:cNvSpPr>
            <a:spLocks noGrp="1"/>
          </p:cNvSpPr>
          <p:nvPr>
            <p:ph idx="1"/>
          </p:nvPr>
        </p:nvSpPr>
        <p:spPr>
          <a:xfrm>
            <a:off x="971550" y="1257300"/>
            <a:ext cx="10489873" cy="1799549"/>
          </a:xfrm>
        </p:spPr>
        <p:txBody>
          <a:bodyPr>
            <a:normAutofit/>
          </a:bodyPr>
          <a:lstStyle/>
          <a:p>
            <a:pPr marL="0" indent="0" algn="ctr">
              <a:buNone/>
            </a:pPr>
            <a:r>
              <a:rPr lang="it-IT" b="1" dirty="0"/>
              <a:t>ASSEGNO UNICO E UNIVERSALE PER I FIGLI A CARICO</a:t>
            </a:r>
          </a:p>
          <a:p>
            <a:pPr marL="0" indent="0" algn="ctr">
              <a:buNone/>
            </a:pPr>
            <a:r>
              <a:rPr lang="it-IT" sz="2400" dirty="0"/>
              <a:t>Beneficio economico attribuito </a:t>
            </a:r>
            <a:r>
              <a:rPr lang="it-IT" sz="2400" b="1" dirty="0"/>
              <a:t>a tutti i nuclei familiari con figli a carico </a:t>
            </a:r>
            <a:r>
              <a:rPr lang="it-IT" sz="2400" dirty="0"/>
              <a:t>sulla base della condizione economica del nucleo misurata dall’</a:t>
            </a:r>
            <a:r>
              <a:rPr lang="it-IT" sz="2400" b="1" dirty="0"/>
              <a:t>indicatore della situazione economica equivalente (</a:t>
            </a:r>
            <a:r>
              <a:rPr lang="it-IT" b="1" dirty="0"/>
              <a:t>ISEE</a:t>
            </a:r>
            <a:r>
              <a:rPr lang="it-IT" sz="2400" b="1" dirty="0"/>
              <a:t>)</a:t>
            </a:r>
          </a:p>
        </p:txBody>
      </p:sp>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94788" y="365126"/>
            <a:ext cx="9459012" cy="564514"/>
          </a:xfrm>
        </p:spPr>
        <p:txBody>
          <a:bodyPr>
            <a:noAutofit/>
          </a:bodyPr>
          <a:lstStyle/>
          <a:p>
            <a:r>
              <a:rPr lang="it-IT" sz="2800" b="1" dirty="0">
                <a:latin typeface="+mn-lt"/>
              </a:rPr>
              <a:t>ASSEGNO UNICO: MISURA INNOVATIVA E UNIVERSALE</a:t>
            </a:r>
          </a:p>
        </p:txBody>
      </p:sp>
      <p:sp>
        <p:nvSpPr>
          <p:cNvPr id="3" name="Rettangolo 2">
            <a:extLst>
              <a:ext uri="{FF2B5EF4-FFF2-40B4-BE49-F238E27FC236}">
                <a16:creationId xmlns:a16="http://schemas.microsoft.com/office/drawing/2014/main" id="{EA5AD429-88C9-4185-B49A-3A53412E7DE8}"/>
              </a:ext>
            </a:extLst>
          </p:cNvPr>
          <p:cNvSpPr/>
          <p:nvPr/>
        </p:nvSpPr>
        <p:spPr>
          <a:xfrm>
            <a:off x="1583703" y="3896402"/>
            <a:ext cx="9294828" cy="2308324"/>
          </a:xfrm>
          <a:prstGeom prst="rect">
            <a:avLst/>
          </a:prstGeom>
        </p:spPr>
        <p:txBody>
          <a:bodyPr wrap="square">
            <a:spAutoFit/>
          </a:bodyPr>
          <a:lstStyle/>
          <a:p>
            <a:endParaRPr lang="it-IT" sz="2400" b="1" dirty="0"/>
          </a:p>
          <a:p>
            <a:r>
              <a:rPr lang="it-IT" sz="2400" b="1" dirty="0"/>
              <a:t>UNICO -&gt;               </a:t>
            </a:r>
            <a:r>
              <a:rPr lang="it-IT" sz="2400" dirty="0"/>
              <a:t>finalizzato alla </a:t>
            </a:r>
            <a:r>
              <a:rPr lang="it-IT" sz="2400" b="1" dirty="0"/>
              <a:t>semplificazione</a:t>
            </a:r>
            <a:r>
              <a:rPr lang="it-IT" sz="2400" dirty="0"/>
              <a:t> e al potenziamento </a:t>
            </a:r>
          </a:p>
          <a:p>
            <a:r>
              <a:rPr lang="it-IT" sz="2400" dirty="0"/>
              <a:t>                               degli interventi a </a:t>
            </a:r>
            <a:r>
              <a:rPr lang="it-IT" sz="2400" b="1" dirty="0"/>
              <a:t>sostegno della genitorialità e natalità</a:t>
            </a:r>
          </a:p>
          <a:p>
            <a:endParaRPr lang="it-IT" sz="2400" b="1" dirty="0"/>
          </a:p>
          <a:p>
            <a:r>
              <a:rPr lang="it-IT" sz="2400" b="1" dirty="0"/>
              <a:t>UNIVERSALE -&gt;    garantito</a:t>
            </a:r>
            <a:r>
              <a:rPr lang="it-IT" sz="2400" dirty="0"/>
              <a:t> in misura minima </a:t>
            </a:r>
            <a:r>
              <a:rPr lang="it-IT" sz="2400" b="1" dirty="0"/>
              <a:t>a tutte le famiglie con </a:t>
            </a:r>
          </a:p>
          <a:p>
            <a:r>
              <a:rPr lang="it-IT" sz="2400" b="1" dirty="0"/>
              <a:t>                               figli a carico </a:t>
            </a:r>
            <a:r>
              <a:rPr lang="it-IT" sz="2400" dirty="0"/>
              <a:t>residenti e domiciliate in Italia</a:t>
            </a:r>
            <a:endParaRPr lang="it-IT" sz="2000" dirty="0"/>
          </a:p>
        </p:txBody>
      </p:sp>
      <p:sp>
        <p:nvSpPr>
          <p:cNvPr id="7" name="Freccia in giù 6">
            <a:extLst>
              <a:ext uri="{FF2B5EF4-FFF2-40B4-BE49-F238E27FC236}">
                <a16:creationId xmlns:a16="http://schemas.microsoft.com/office/drawing/2014/main" id="{6B234497-C6B6-46A4-B5F6-2EA8B91C8926}"/>
              </a:ext>
            </a:extLst>
          </p:cNvPr>
          <p:cNvSpPr/>
          <p:nvPr/>
        </p:nvSpPr>
        <p:spPr>
          <a:xfrm>
            <a:off x="5613367" y="3056516"/>
            <a:ext cx="958883" cy="9898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CDE590AD-17D5-4FE5-94AB-E95C0EE7C23C}"/>
              </a:ext>
            </a:extLst>
          </p:cNvPr>
          <p:cNvSpPr txBox="1"/>
          <p:nvPr/>
        </p:nvSpPr>
        <p:spPr>
          <a:xfrm>
            <a:off x="800099" y="6610350"/>
            <a:ext cx="10661323" cy="276999"/>
          </a:xfrm>
          <a:prstGeom prst="rect">
            <a:avLst/>
          </a:prstGeom>
          <a:noFill/>
        </p:spPr>
        <p:txBody>
          <a:bodyPr wrap="square" rtlCol="0">
            <a:spAutoFit/>
          </a:bodyPr>
          <a:lstStyle/>
          <a:p>
            <a:pPr algn="ctr"/>
            <a:r>
              <a:rPr lang="it-IT" sz="1200" b="1" dirty="0">
                <a:solidFill>
                  <a:schemeClr val="bg1"/>
                </a:solidFill>
              </a:rPr>
              <a:t>14 Dicembre 2021 – Audizione Presidente Inps – Camera dei Deputati </a:t>
            </a:r>
          </a:p>
        </p:txBody>
      </p:sp>
      <p:sp>
        <p:nvSpPr>
          <p:cNvPr id="6" name="Segnaposto numero diapositiva 5">
            <a:extLst>
              <a:ext uri="{FF2B5EF4-FFF2-40B4-BE49-F238E27FC236}">
                <a16:creationId xmlns:a16="http://schemas.microsoft.com/office/drawing/2014/main" id="{A17B7C65-748A-4CC9-A981-73BFC9759E24}"/>
              </a:ext>
            </a:extLst>
          </p:cNvPr>
          <p:cNvSpPr>
            <a:spLocks noGrp="1"/>
          </p:cNvSpPr>
          <p:nvPr>
            <p:ph type="sldNum" sz="quarter" idx="12"/>
          </p:nvPr>
        </p:nvSpPr>
        <p:spPr/>
        <p:txBody>
          <a:bodyPr/>
          <a:lstStyle/>
          <a:p>
            <a:fld id="{10AFF00E-9DC3-7240-8851-04147A744FC9}" type="slidenum">
              <a:rPr lang="it-IT" smtClean="0"/>
              <a:pPr/>
              <a:t>2</a:t>
            </a:fld>
            <a:endParaRPr lang="it-IT"/>
          </a:p>
        </p:txBody>
      </p:sp>
    </p:spTree>
    <p:extLst>
      <p:ext uri="{BB962C8B-B14F-4D97-AF65-F5344CB8AC3E}">
        <p14:creationId xmlns:p14="http://schemas.microsoft.com/office/powerpoint/2010/main" val="527196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12E79D-0455-4831-BF1B-FE0E2382835C}"/>
              </a:ext>
            </a:extLst>
          </p:cNvPr>
          <p:cNvSpPr>
            <a:spLocks noGrp="1"/>
          </p:cNvSpPr>
          <p:nvPr>
            <p:ph idx="1"/>
          </p:nvPr>
        </p:nvSpPr>
        <p:spPr>
          <a:xfrm>
            <a:off x="757285" y="775669"/>
            <a:ext cx="10441759" cy="5929931"/>
          </a:xfrm>
        </p:spPr>
        <p:txBody>
          <a:bodyPr>
            <a:normAutofit fontScale="62500" lnSpcReduction="20000"/>
          </a:bodyPr>
          <a:lstStyle/>
          <a:p>
            <a:pPr marL="0" indent="0" algn="ctr">
              <a:buNone/>
            </a:pPr>
            <a:endParaRPr lang="it-IT" b="1" dirty="0"/>
          </a:p>
          <a:p>
            <a:pPr marL="0" indent="0" algn="ctr">
              <a:buNone/>
            </a:pPr>
            <a:r>
              <a:rPr lang="it-IT" sz="2900" b="1" dirty="0"/>
              <a:t>ASSEGNO UNICO E UNIVERSALE PER I FIGLI A CARICO</a:t>
            </a:r>
          </a:p>
          <a:p>
            <a:pPr marL="0" indent="0" algn="ctr">
              <a:buNone/>
            </a:pPr>
            <a:r>
              <a:rPr lang="it-IT" sz="2900" b="1" i="1" dirty="0"/>
              <a:t>Costo complessivo anno 2023: </a:t>
            </a:r>
            <a:r>
              <a:rPr lang="it-IT" sz="2900" b="1" i="1" dirty="0">
                <a:solidFill>
                  <a:srgbClr val="FF0000"/>
                </a:solidFill>
              </a:rPr>
              <a:t>18,2 miliardi di euro</a:t>
            </a:r>
          </a:p>
          <a:p>
            <a:pPr marL="0" indent="0" algn="ctr">
              <a:buNone/>
            </a:pPr>
            <a:r>
              <a:rPr lang="it-IT" sz="2900" i="1" dirty="0"/>
              <a:t>(al netto della quota riassorbita sulla componente figli del </a:t>
            </a:r>
            <a:r>
              <a:rPr lang="it-IT" sz="2900" i="1" dirty="0" err="1"/>
              <a:t>RdC</a:t>
            </a:r>
            <a:r>
              <a:rPr lang="it-IT" sz="2900" i="1" dirty="0"/>
              <a:t> pari a 780 milioni di euro nel 2023)</a:t>
            </a:r>
          </a:p>
          <a:p>
            <a:pPr marL="0" indent="0" algn="ctr">
              <a:buNone/>
            </a:pPr>
            <a:endParaRPr lang="it-IT" sz="2900" dirty="0"/>
          </a:p>
          <a:p>
            <a:pPr marL="0" indent="0" algn="ctr">
              <a:buNone/>
            </a:pPr>
            <a:endParaRPr lang="it-IT" sz="2900" dirty="0"/>
          </a:p>
          <a:p>
            <a:pPr marL="0" indent="0" algn="ctr">
              <a:buNone/>
            </a:pPr>
            <a:r>
              <a:rPr lang="it-IT" sz="2900" b="1" dirty="0"/>
              <a:t>MISURE ASSORBITE DA AU:</a:t>
            </a:r>
          </a:p>
          <a:p>
            <a:pPr algn="ctr"/>
            <a:r>
              <a:rPr lang="it-IT" sz="2900" dirty="0"/>
              <a:t>Assegni per il nucleo famigliare e assegni familiari</a:t>
            </a:r>
          </a:p>
          <a:p>
            <a:pPr algn="ctr"/>
            <a:r>
              <a:rPr lang="it-IT" sz="2900" dirty="0"/>
              <a:t>Detrazioni per figli a carico</a:t>
            </a:r>
          </a:p>
          <a:p>
            <a:pPr algn="ctr"/>
            <a:r>
              <a:rPr lang="it-IT" sz="2900" dirty="0"/>
              <a:t>Assegno dei Comuni per nuclei con almeno 3 figli minori </a:t>
            </a:r>
          </a:p>
          <a:p>
            <a:pPr algn="ctr"/>
            <a:r>
              <a:rPr lang="it-IT" sz="2900" dirty="0"/>
              <a:t>Premio alla nascita</a:t>
            </a:r>
          </a:p>
          <a:p>
            <a:pPr algn="ctr"/>
            <a:r>
              <a:rPr lang="it-IT" sz="2900" dirty="0"/>
              <a:t>Bonus bebè</a:t>
            </a:r>
          </a:p>
          <a:p>
            <a:pPr marL="0" indent="0" algn="ctr">
              <a:buNone/>
            </a:pPr>
            <a:r>
              <a:rPr lang="it-IT" sz="2900" b="1" dirty="0">
                <a:solidFill>
                  <a:srgbClr val="FF0000"/>
                </a:solidFill>
              </a:rPr>
              <a:t>ATTENZIONE </a:t>
            </a:r>
          </a:p>
          <a:p>
            <a:pPr marL="0" indent="0" algn="ctr">
              <a:buNone/>
            </a:pPr>
            <a:r>
              <a:rPr lang="it-IT" sz="2900" dirty="0"/>
              <a:t>L’assegno unico </a:t>
            </a:r>
            <a:r>
              <a:rPr lang="it-IT" sz="2900" b="1" dirty="0"/>
              <a:t>non assorbe né limita gli importi del bonus asilo nido</a:t>
            </a:r>
            <a:r>
              <a:rPr lang="it-IT" sz="2900" dirty="0"/>
              <a:t>.</a:t>
            </a:r>
          </a:p>
          <a:p>
            <a:pPr marL="0" indent="0" algn="ctr">
              <a:buNone/>
            </a:pPr>
            <a:endParaRPr lang="it-IT" sz="2900" b="1" i="1" dirty="0"/>
          </a:p>
          <a:p>
            <a:pPr marL="0" indent="0" algn="ctr">
              <a:buNone/>
            </a:pPr>
            <a:r>
              <a:rPr lang="it-IT" sz="2900" b="1" i="1" dirty="0"/>
              <a:t>Coperture complessive anno </a:t>
            </a:r>
            <a:r>
              <a:rPr lang="it-IT" sz="2900" b="1" i="1" dirty="0" smtClean="0"/>
              <a:t>2022:</a:t>
            </a:r>
            <a:endParaRPr lang="it-IT" sz="2900" b="1" i="1" dirty="0"/>
          </a:p>
          <a:p>
            <a:pPr marL="0" indent="0" algn="ctr">
              <a:buNone/>
            </a:pPr>
            <a:r>
              <a:rPr lang="it-IT" sz="2900" b="1" i="1" dirty="0"/>
              <a:t> </a:t>
            </a:r>
            <a:r>
              <a:rPr lang="it-IT" sz="2900" b="1" i="1" dirty="0">
                <a:solidFill>
                  <a:srgbClr val="FF0000"/>
                </a:solidFill>
              </a:rPr>
              <a:t>12,2 miliardi di euro</a:t>
            </a:r>
          </a:p>
          <a:p>
            <a:pPr marL="0" indent="0" algn="ctr">
              <a:buNone/>
            </a:pPr>
            <a:r>
              <a:rPr lang="it-IT" sz="2900" b="1" i="1" dirty="0"/>
              <a:t>Maggiore spesa Assegno Unico rispetto alle misure precedenti anno 2023: </a:t>
            </a:r>
            <a:r>
              <a:rPr lang="it-IT" sz="2900" b="1" i="1" dirty="0">
                <a:solidFill>
                  <a:srgbClr val="FF0000"/>
                </a:solidFill>
              </a:rPr>
              <a:t>6 miliardi di euro</a:t>
            </a:r>
          </a:p>
        </p:txBody>
      </p:sp>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94788" y="365126"/>
            <a:ext cx="9459012" cy="564514"/>
          </a:xfrm>
        </p:spPr>
        <p:txBody>
          <a:bodyPr>
            <a:noAutofit/>
          </a:bodyPr>
          <a:lstStyle/>
          <a:p>
            <a:r>
              <a:rPr lang="it-IT" sz="2800" b="1" dirty="0">
                <a:latin typeface="+mn-lt"/>
              </a:rPr>
              <a:t>ASSEGNO UNICO:  LA MISURA</a:t>
            </a:r>
          </a:p>
        </p:txBody>
      </p:sp>
      <p:sp>
        <p:nvSpPr>
          <p:cNvPr id="5" name="Freccia in giù 4">
            <a:extLst>
              <a:ext uri="{FF2B5EF4-FFF2-40B4-BE49-F238E27FC236}">
                <a16:creationId xmlns:a16="http://schemas.microsoft.com/office/drawing/2014/main" id="{7C7D4271-4ED8-4A04-8142-2F896496DB96}"/>
              </a:ext>
            </a:extLst>
          </p:cNvPr>
          <p:cNvSpPr/>
          <p:nvPr/>
        </p:nvSpPr>
        <p:spPr>
          <a:xfrm>
            <a:off x="5684361" y="2034712"/>
            <a:ext cx="411639" cy="5645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 name="Immagine 2">
            <a:extLst>
              <a:ext uri="{FF2B5EF4-FFF2-40B4-BE49-F238E27FC236}">
                <a16:creationId xmlns:a16="http://schemas.microsoft.com/office/drawing/2014/main" id="{565ECD90-A1D5-450E-AD16-0ABA43E0079F}"/>
              </a:ext>
            </a:extLst>
          </p:cNvPr>
          <p:cNvPicPr>
            <a:picLocks noChangeAspect="1"/>
          </p:cNvPicPr>
          <p:nvPr/>
        </p:nvPicPr>
        <p:blipFill>
          <a:blip r:embed="rId2"/>
          <a:stretch>
            <a:fillRect/>
          </a:stretch>
        </p:blipFill>
        <p:spPr>
          <a:xfrm>
            <a:off x="764586" y="6582142"/>
            <a:ext cx="10662828" cy="323116"/>
          </a:xfrm>
          <a:prstGeom prst="rect">
            <a:avLst/>
          </a:prstGeom>
        </p:spPr>
      </p:pic>
      <p:sp>
        <p:nvSpPr>
          <p:cNvPr id="6" name="Segnaposto numero diapositiva 5">
            <a:extLst>
              <a:ext uri="{FF2B5EF4-FFF2-40B4-BE49-F238E27FC236}">
                <a16:creationId xmlns:a16="http://schemas.microsoft.com/office/drawing/2014/main" id="{E1842D8D-652B-46A7-A954-A404F643B9B6}"/>
              </a:ext>
            </a:extLst>
          </p:cNvPr>
          <p:cNvSpPr>
            <a:spLocks noGrp="1"/>
          </p:cNvSpPr>
          <p:nvPr>
            <p:ph type="sldNum" sz="quarter" idx="12"/>
          </p:nvPr>
        </p:nvSpPr>
        <p:spPr/>
        <p:txBody>
          <a:bodyPr/>
          <a:lstStyle/>
          <a:p>
            <a:fld id="{10AFF00E-9DC3-7240-8851-04147A744FC9}" type="slidenum">
              <a:rPr lang="it-IT" smtClean="0"/>
              <a:pPr/>
              <a:t>3</a:t>
            </a:fld>
            <a:endParaRPr lang="it-IT"/>
          </a:p>
        </p:txBody>
      </p:sp>
    </p:spTree>
    <p:extLst>
      <p:ext uri="{BB962C8B-B14F-4D97-AF65-F5344CB8AC3E}">
        <p14:creationId xmlns:p14="http://schemas.microsoft.com/office/powerpoint/2010/main" val="1003948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12E79D-0455-4831-BF1B-FE0E2382835C}"/>
              </a:ext>
            </a:extLst>
          </p:cNvPr>
          <p:cNvSpPr>
            <a:spLocks noGrp="1"/>
          </p:cNvSpPr>
          <p:nvPr>
            <p:ph idx="1"/>
          </p:nvPr>
        </p:nvSpPr>
        <p:spPr>
          <a:xfrm>
            <a:off x="1333500" y="1186213"/>
            <a:ext cx="10163175" cy="5306661"/>
          </a:xfrm>
        </p:spPr>
        <p:txBody>
          <a:bodyPr>
            <a:normAutofit lnSpcReduction="10000"/>
          </a:bodyPr>
          <a:lstStyle/>
          <a:p>
            <a:pPr marL="0" indent="0">
              <a:buNone/>
            </a:pPr>
            <a:endParaRPr lang="it-IT" sz="1800" dirty="0"/>
          </a:p>
          <a:p>
            <a:pPr marL="0" indent="0">
              <a:buNone/>
            </a:pPr>
            <a:r>
              <a:rPr lang="it-IT" sz="2000" dirty="0"/>
              <a:t>Per ciascun figlio minore è previsto un importo pari a 175 euro mensili per un ISEE pari o inferiore a 15.000 euro, mentre si riduce gradualmente fino a raggiungere un valore pari a 50 euro in corrispondenza di un ISEE pari a 40.000 euro. </a:t>
            </a:r>
          </a:p>
          <a:p>
            <a:pPr marL="0" indent="0">
              <a:buNone/>
            </a:pPr>
            <a:r>
              <a:rPr lang="it-IT" sz="2000" dirty="0"/>
              <a:t>Per livelli di ISEE superiori a 40.000 euro l’importo rimane costante. </a:t>
            </a:r>
          </a:p>
          <a:p>
            <a:pPr marL="0" indent="0">
              <a:buNone/>
            </a:pPr>
            <a:r>
              <a:rPr lang="it-IT" sz="2000" dirty="0"/>
              <a:t>Per i figli maggiorenni fino al 21^ anno di età, è previsto un importo mensile di 85 euro per un ISEE fino a 15.000 euro, progressivamente ridotto fino a 25 euro per ISEE pari o superiore a 40.000 euro </a:t>
            </a:r>
          </a:p>
          <a:p>
            <a:pPr marL="0" indent="0">
              <a:buNone/>
            </a:pPr>
            <a:r>
              <a:rPr lang="it-IT" sz="2000" dirty="0"/>
              <a:t>Sono inoltre inserite delle maggiorazioni per:</a:t>
            </a:r>
          </a:p>
          <a:p>
            <a:pPr>
              <a:buFont typeface="Wingdings" panose="05000000000000000000" pitchFamily="2" charset="2"/>
              <a:buChar char="Ø"/>
            </a:pPr>
            <a:r>
              <a:rPr lang="it-IT" sz="2000" dirty="0"/>
              <a:t>ciascun figlio successivo al secondo</a:t>
            </a:r>
          </a:p>
          <a:p>
            <a:pPr>
              <a:buFont typeface="Wingdings" panose="05000000000000000000" pitchFamily="2" charset="2"/>
              <a:buChar char="Ø"/>
            </a:pPr>
            <a:r>
              <a:rPr lang="it-IT" sz="2000" dirty="0"/>
              <a:t> ciascun figlio disabile minorenne (maggiorazione differenziata per grado di disabilità)</a:t>
            </a:r>
          </a:p>
          <a:p>
            <a:pPr>
              <a:buFont typeface="Wingdings" panose="05000000000000000000" pitchFamily="2" charset="2"/>
              <a:buChar char="Ø"/>
            </a:pPr>
            <a:r>
              <a:rPr lang="it-IT" sz="2000" dirty="0"/>
              <a:t>ciascun figlio disabile maggiorenne fino a 21 anni (differenziata per grado di disabilità)</a:t>
            </a:r>
          </a:p>
          <a:p>
            <a:pPr>
              <a:buFont typeface="Wingdings" panose="05000000000000000000" pitchFamily="2" charset="2"/>
              <a:buChar char="Ø"/>
            </a:pPr>
            <a:r>
              <a:rPr lang="it-IT" sz="2000" dirty="0"/>
              <a:t> ciascun figlio disabile di età superiore ai 21 anni (differenziata per livello di ISEE)</a:t>
            </a:r>
          </a:p>
          <a:p>
            <a:pPr>
              <a:buFont typeface="Wingdings" panose="05000000000000000000" pitchFamily="2" charset="2"/>
              <a:buChar char="Ø"/>
            </a:pPr>
            <a:r>
              <a:rPr lang="it-IT" sz="2000" dirty="0"/>
              <a:t>ciascun figlio di madre di età inferiore a 21 anni (non differenziata per livello di ISEE)</a:t>
            </a:r>
          </a:p>
          <a:p>
            <a:pPr>
              <a:buFont typeface="Wingdings" panose="05000000000000000000" pitchFamily="2" charset="2"/>
              <a:buChar char="Ø"/>
            </a:pPr>
            <a:r>
              <a:rPr lang="it-IT" sz="2000" dirty="0"/>
              <a:t>ciascun figlio minore di un nucleo con entrambi i genitori titolari di reddito da lavoro(differenziata per livello di ISEE)</a:t>
            </a:r>
          </a:p>
          <a:p>
            <a:endParaRPr lang="it-IT" sz="500" dirty="0"/>
          </a:p>
        </p:txBody>
      </p:sp>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94788" y="365126"/>
            <a:ext cx="9459012" cy="564514"/>
          </a:xfrm>
        </p:spPr>
        <p:txBody>
          <a:bodyPr>
            <a:noAutofit/>
          </a:bodyPr>
          <a:lstStyle/>
          <a:p>
            <a:r>
              <a:rPr lang="it-IT" sz="2800" dirty="0"/>
              <a:t/>
            </a:r>
            <a:br>
              <a:rPr lang="it-IT" sz="2800" dirty="0"/>
            </a:br>
            <a:r>
              <a:rPr lang="it-IT" sz="2800" b="1" dirty="0">
                <a:latin typeface="+mn-lt"/>
              </a:rPr>
              <a:t>ASSEGNO UNICO: gli importi</a:t>
            </a:r>
            <a:r>
              <a:rPr lang="it-IT" sz="2800" dirty="0"/>
              <a:t/>
            </a:r>
            <a:br>
              <a:rPr lang="it-IT" sz="2800" dirty="0"/>
            </a:br>
            <a:endParaRPr lang="it-IT" sz="2800" dirty="0"/>
          </a:p>
        </p:txBody>
      </p:sp>
      <p:pic>
        <p:nvPicPr>
          <p:cNvPr id="3" name="Immagine 2">
            <a:extLst>
              <a:ext uri="{FF2B5EF4-FFF2-40B4-BE49-F238E27FC236}">
                <a16:creationId xmlns:a16="http://schemas.microsoft.com/office/drawing/2014/main" id="{7D85B439-164F-4231-97FF-F3929CFD60AF}"/>
              </a:ext>
            </a:extLst>
          </p:cNvPr>
          <p:cNvPicPr>
            <a:picLocks noChangeAspect="1"/>
          </p:cNvPicPr>
          <p:nvPr/>
        </p:nvPicPr>
        <p:blipFill>
          <a:blip r:embed="rId2"/>
          <a:stretch>
            <a:fillRect/>
          </a:stretch>
        </p:blipFill>
        <p:spPr>
          <a:xfrm>
            <a:off x="761537" y="6610337"/>
            <a:ext cx="10668925" cy="304826"/>
          </a:xfrm>
          <a:prstGeom prst="rect">
            <a:avLst/>
          </a:prstGeom>
        </p:spPr>
      </p:pic>
      <p:sp>
        <p:nvSpPr>
          <p:cNvPr id="5" name="Segnaposto numero diapositiva 4">
            <a:extLst>
              <a:ext uri="{FF2B5EF4-FFF2-40B4-BE49-F238E27FC236}">
                <a16:creationId xmlns:a16="http://schemas.microsoft.com/office/drawing/2014/main" id="{36D986BC-F5F1-4620-A027-B3216D211C25}"/>
              </a:ext>
            </a:extLst>
          </p:cNvPr>
          <p:cNvSpPr>
            <a:spLocks noGrp="1"/>
          </p:cNvSpPr>
          <p:nvPr>
            <p:ph type="sldNum" sz="quarter" idx="12"/>
          </p:nvPr>
        </p:nvSpPr>
        <p:spPr/>
        <p:txBody>
          <a:bodyPr/>
          <a:lstStyle/>
          <a:p>
            <a:fld id="{10AFF00E-9DC3-7240-8851-04147A744FC9}" type="slidenum">
              <a:rPr lang="it-IT" smtClean="0"/>
              <a:pPr/>
              <a:t>4</a:t>
            </a:fld>
            <a:endParaRPr lang="it-IT"/>
          </a:p>
        </p:txBody>
      </p:sp>
    </p:spTree>
    <p:extLst>
      <p:ext uri="{BB962C8B-B14F-4D97-AF65-F5344CB8AC3E}">
        <p14:creationId xmlns:p14="http://schemas.microsoft.com/office/powerpoint/2010/main" val="2786650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84575" y="285582"/>
            <a:ext cx="8701726" cy="723599"/>
          </a:xfrm>
        </p:spPr>
        <p:txBody>
          <a:bodyPr>
            <a:noAutofit/>
          </a:bodyPr>
          <a:lstStyle/>
          <a:p>
            <a:r>
              <a:rPr lang="it-IT" sz="2800" b="1" dirty="0">
                <a:latin typeface="+mn-lt"/>
              </a:rPr>
              <a:t>ASSEGNO UNICO: le maggiorazioni</a:t>
            </a:r>
          </a:p>
        </p:txBody>
      </p:sp>
      <p:sp>
        <p:nvSpPr>
          <p:cNvPr id="2" name="CasellaDiTesto 1">
            <a:extLst>
              <a:ext uri="{FF2B5EF4-FFF2-40B4-BE49-F238E27FC236}">
                <a16:creationId xmlns:a16="http://schemas.microsoft.com/office/drawing/2014/main" id="{4992CE72-CE8E-4BE5-B5C7-0584667F8249}"/>
              </a:ext>
            </a:extLst>
          </p:cNvPr>
          <p:cNvSpPr txBox="1"/>
          <p:nvPr/>
        </p:nvSpPr>
        <p:spPr>
          <a:xfrm>
            <a:off x="1376314" y="1143388"/>
            <a:ext cx="9209987" cy="830997"/>
          </a:xfrm>
          <a:prstGeom prst="rect">
            <a:avLst/>
          </a:prstGeom>
          <a:noFill/>
        </p:spPr>
        <p:txBody>
          <a:bodyPr wrap="square" rtlCol="0">
            <a:spAutoFit/>
          </a:bodyPr>
          <a:lstStyle/>
          <a:p>
            <a:pPr algn="ctr"/>
            <a:r>
              <a:rPr lang="it-IT" sz="2400" b="1" dirty="0"/>
              <a:t>MAGGIORAZIONI PREVISTE PER CIASCUN FIGLIO RISPETTO ALLA MISURA DELL’ASSEGNO</a:t>
            </a:r>
          </a:p>
        </p:txBody>
      </p:sp>
      <p:sp>
        <p:nvSpPr>
          <p:cNvPr id="5" name="Rettangolo 4">
            <a:extLst>
              <a:ext uri="{FF2B5EF4-FFF2-40B4-BE49-F238E27FC236}">
                <a16:creationId xmlns:a16="http://schemas.microsoft.com/office/drawing/2014/main" id="{A86B4E90-B7A0-49EE-9C7B-F62CD4A1C9E1}"/>
              </a:ext>
            </a:extLst>
          </p:cNvPr>
          <p:cNvSpPr/>
          <p:nvPr/>
        </p:nvSpPr>
        <p:spPr>
          <a:xfrm>
            <a:off x="641022" y="5714612"/>
            <a:ext cx="10737130" cy="954107"/>
          </a:xfrm>
          <a:prstGeom prst="rect">
            <a:avLst/>
          </a:prstGeom>
        </p:spPr>
        <p:txBody>
          <a:bodyPr wrap="square">
            <a:spAutoFit/>
          </a:bodyPr>
          <a:lstStyle/>
          <a:p>
            <a:r>
              <a:rPr lang="it-IT" sz="1400" i="1" dirty="0"/>
              <a:t>NB Nel caso in cui entrambi i genitori siano percettori di reddito è prevista una maggiorazione che va da 30 euro (per ISEE&lt;=15.000 euro) a 0 euro (per ISEE&gt;= 40.000 euro)</a:t>
            </a:r>
          </a:p>
          <a:p>
            <a:endParaRPr lang="it-IT" sz="1400" i="1" dirty="0"/>
          </a:p>
          <a:p>
            <a:endParaRPr lang="it-IT" sz="1400" i="1" dirty="0"/>
          </a:p>
        </p:txBody>
      </p:sp>
      <p:graphicFrame>
        <p:nvGraphicFramePr>
          <p:cNvPr id="11" name="Grafico 10">
            <a:extLst>
              <a:ext uri="{FF2B5EF4-FFF2-40B4-BE49-F238E27FC236}">
                <a16:creationId xmlns:a16="http://schemas.microsoft.com/office/drawing/2014/main" id="{F365DCA4-1EDD-4827-9B7A-BB1EB634D069}"/>
              </a:ext>
            </a:extLst>
          </p:cNvPr>
          <p:cNvGraphicFramePr>
            <a:graphicFrameLocks/>
          </p:cNvGraphicFramePr>
          <p:nvPr/>
        </p:nvGraphicFramePr>
        <p:xfrm>
          <a:off x="7516530" y="1885281"/>
          <a:ext cx="2299850" cy="369593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afico 11">
            <a:extLst>
              <a:ext uri="{FF2B5EF4-FFF2-40B4-BE49-F238E27FC236}">
                <a16:creationId xmlns:a16="http://schemas.microsoft.com/office/drawing/2014/main" id="{ED0996C1-40B1-466E-B88F-1A38326C6C4C}"/>
              </a:ext>
            </a:extLst>
          </p:cNvPr>
          <p:cNvGraphicFramePr>
            <a:graphicFrameLocks/>
          </p:cNvGraphicFramePr>
          <p:nvPr/>
        </p:nvGraphicFramePr>
        <p:xfrm>
          <a:off x="2028273" y="1912234"/>
          <a:ext cx="5294395" cy="3676188"/>
        </p:xfrm>
        <a:graphic>
          <a:graphicData uri="http://schemas.openxmlformats.org/drawingml/2006/chart">
            <c:chart xmlns:c="http://schemas.openxmlformats.org/drawingml/2006/chart" xmlns:r="http://schemas.openxmlformats.org/officeDocument/2006/relationships" r:id="rId3"/>
          </a:graphicData>
        </a:graphic>
      </p:graphicFrame>
      <p:pic>
        <p:nvPicPr>
          <p:cNvPr id="3" name="Immagine 2">
            <a:extLst>
              <a:ext uri="{FF2B5EF4-FFF2-40B4-BE49-F238E27FC236}">
                <a16:creationId xmlns:a16="http://schemas.microsoft.com/office/drawing/2014/main" id="{034A924A-DAF8-4268-9DA9-3670E311080E}"/>
              </a:ext>
            </a:extLst>
          </p:cNvPr>
          <p:cNvPicPr>
            <a:picLocks noChangeAspect="1"/>
          </p:cNvPicPr>
          <p:nvPr/>
        </p:nvPicPr>
        <p:blipFill>
          <a:blip r:embed="rId4"/>
          <a:stretch>
            <a:fillRect/>
          </a:stretch>
        </p:blipFill>
        <p:spPr>
          <a:xfrm>
            <a:off x="761537" y="6600812"/>
            <a:ext cx="10668925" cy="304826"/>
          </a:xfrm>
          <a:prstGeom prst="rect">
            <a:avLst/>
          </a:prstGeom>
        </p:spPr>
      </p:pic>
      <p:sp>
        <p:nvSpPr>
          <p:cNvPr id="6" name="Segnaposto numero diapositiva 5">
            <a:extLst>
              <a:ext uri="{FF2B5EF4-FFF2-40B4-BE49-F238E27FC236}">
                <a16:creationId xmlns:a16="http://schemas.microsoft.com/office/drawing/2014/main" id="{5B07315F-C990-4A64-9FBB-75BC2F78B706}"/>
              </a:ext>
            </a:extLst>
          </p:cNvPr>
          <p:cNvSpPr>
            <a:spLocks noGrp="1"/>
          </p:cNvSpPr>
          <p:nvPr>
            <p:ph type="sldNum" sz="quarter" idx="12"/>
          </p:nvPr>
        </p:nvSpPr>
        <p:spPr/>
        <p:txBody>
          <a:bodyPr/>
          <a:lstStyle/>
          <a:p>
            <a:fld id="{10AFF00E-9DC3-7240-8851-04147A744FC9}" type="slidenum">
              <a:rPr lang="it-IT" smtClean="0"/>
              <a:pPr/>
              <a:t>5</a:t>
            </a:fld>
            <a:endParaRPr lang="it-IT"/>
          </a:p>
        </p:txBody>
      </p:sp>
    </p:spTree>
    <p:extLst>
      <p:ext uri="{BB962C8B-B14F-4D97-AF65-F5344CB8AC3E}">
        <p14:creationId xmlns:p14="http://schemas.microsoft.com/office/powerpoint/2010/main" val="4250568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84575" y="285582"/>
            <a:ext cx="8701726" cy="723599"/>
          </a:xfrm>
        </p:spPr>
        <p:txBody>
          <a:bodyPr>
            <a:noAutofit/>
          </a:bodyPr>
          <a:lstStyle/>
          <a:p>
            <a:r>
              <a:rPr lang="it-IT" sz="2800" dirty="0"/>
              <a:t> </a:t>
            </a:r>
            <a:r>
              <a:rPr lang="it-IT" sz="2800" b="1" dirty="0">
                <a:latin typeface="+mn-lt"/>
              </a:rPr>
              <a:t>ASSEGNO UNICO: importi mensili </a:t>
            </a:r>
          </a:p>
        </p:txBody>
      </p:sp>
      <p:sp>
        <p:nvSpPr>
          <p:cNvPr id="15" name="CasellaDiTesto 14">
            <a:extLst>
              <a:ext uri="{FF2B5EF4-FFF2-40B4-BE49-F238E27FC236}">
                <a16:creationId xmlns:a16="http://schemas.microsoft.com/office/drawing/2014/main" id="{D1D792E5-A407-4F58-9641-878902A5444F}"/>
              </a:ext>
            </a:extLst>
          </p:cNvPr>
          <p:cNvSpPr txBox="1"/>
          <p:nvPr/>
        </p:nvSpPr>
        <p:spPr>
          <a:xfrm>
            <a:off x="499622" y="4788816"/>
            <a:ext cx="11246176" cy="2416046"/>
          </a:xfrm>
          <a:prstGeom prst="rect">
            <a:avLst/>
          </a:prstGeom>
          <a:noFill/>
        </p:spPr>
        <p:txBody>
          <a:bodyPr wrap="square" rtlCol="0">
            <a:spAutoFit/>
          </a:bodyPr>
          <a:lstStyle/>
          <a:p>
            <a:pPr algn="just"/>
            <a:r>
              <a:rPr lang="it-IT" sz="1400" i="1" dirty="0"/>
              <a:t>* In presenza di determinate condizioni soggettive, anche per i figli maggiorenni ma fino al compimento del 21^ anno di età, è previsto un assegno che va da 85 euro (per ISEE&lt;=15.000 euro) a 25 euro (per ISEE&gt;= 40.000 euro), inoltre per i figli disabili a carico di età &gt;= 21 anni è previsto un assegno che va da 85 euro (per ISEE&lt;=15.000 euro) a 25 euro (per ISEE&gt;= 40.000 euro). E’ stata prevista una misura perequativa temporanea per nuclei con livello ISEE fino a 25.000 euro che percepivano nel 2021 somme maggiori tra detrazioni fiscali e assegni per il nucleo famigliare (maggiorazione transitoria progressiva fino al 2024)</a:t>
            </a:r>
          </a:p>
          <a:p>
            <a:pPr marL="171450" indent="-171450" algn="just">
              <a:buFont typeface="Arial" panose="020B0604020202020204" pitchFamily="34" charset="0"/>
              <a:buChar char="•"/>
            </a:pPr>
            <a:endParaRPr lang="it-IT" sz="1100" dirty="0"/>
          </a:p>
          <a:p>
            <a:pPr algn="just"/>
            <a:r>
              <a:rPr lang="it-IT" sz="1400" i="1" dirty="0"/>
              <a:t>** Per ogni figlio ulteriore rispetto al secondo è prevista una </a:t>
            </a:r>
            <a:r>
              <a:rPr lang="it-IT" sz="1400" b="1" i="1" dirty="0"/>
              <a:t>maggiorazione</a:t>
            </a:r>
            <a:r>
              <a:rPr lang="it-IT" sz="1400" i="1" dirty="0"/>
              <a:t>  che va da 85 euro (per ISEE&lt;=15.000 euro) a 15 euro (per    ISEE&gt;= 40.000 euro), inoltre  per i nuclei famigliari con 4 o più figli è riconosciuta una </a:t>
            </a:r>
            <a:r>
              <a:rPr lang="it-IT" sz="1400" b="1" i="1" dirty="0"/>
              <a:t>maggiorazione forfettaria </a:t>
            </a:r>
            <a:r>
              <a:rPr lang="it-IT" sz="1400" i="1" dirty="0"/>
              <a:t>pari a 100 euro mensili per nucleo. </a:t>
            </a:r>
          </a:p>
          <a:p>
            <a:endParaRPr lang="it-IT" sz="1400" i="1" dirty="0"/>
          </a:p>
          <a:p>
            <a:endParaRPr lang="it-IT" sz="1400" i="1" dirty="0"/>
          </a:p>
          <a:p>
            <a:pPr marL="285750" indent="-285750">
              <a:buFont typeface="Arial" panose="020B0604020202020204" pitchFamily="34" charset="0"/>
              <a:buChar char="•"/>
            </a:pPr>
            <a:endParaRPr lang="it-IT" sz="1400" i="1" dirty="0"/>
          </a:p>
        </p:txBody>
      </p:sp>
      <p:pic>
        <p:nvPicPr>
          <p:cNvPr id="2" name="Immagine 1">
            <a:extLst>
              <a:ext uri="{FF2B5EF4-FFF2-40B4-BE49-F238E27FC236}">
                <a16:creationId xmlns:a16="http://schemas.microsoft.com/office/drawing/2014/main" id="{A559CB88-9C09-4244-AF2F-EAB1D498FBA8}"/>
              </a:ext>
            </a:extLst>
          </p:cNvPr>
          <p:cNvPicPr>
            <a:picLocks noChangeAspect="1"/>
          </p:cNvPicPr>
          <p:nvPr/>
        </p:nvPicPr>
        <p:blipFill>
          <a:blip r:embed="rId2"/>
          <a:stretch>
            <a:fillRect/>
          </a:stretch>
        </p:blipFill>
        <p:spPr>
          <a:xfrm>
            <a:off x="1743231" y="1153832"/>
            <a:ext cx="8900475" cy="3634984"/>
          </a:xfrm>
          <a:prstGeom prst="rect">
            <a:avLst/>
          </a:prstGeom>
        </p:spPr>
      </p:pic>
      <p:pic>
        <p:nvPicPr>
          <p:cNvPr id="3" name="Immagine 2">
            <a:extLst>
              <a:ext uri="{FF2B5EF4-FFF2-40B4-BE49-F238E27FC236}">
                <a16:creationId xmlns:a16="http://schemas.microsoft.com/office/drawing/2014/main" id="{90558DC6-B121-41E9-B27D-139B44164C06}"/>
              </a:ext>
            </a:extLst>
          </p:cNvPr>
          <p:cNvPicPr>
            <a:picLocks noChangeAspect="1"/>
          </p:cNvPicPr>
          <p:nvPr/>
        </p:nvPicPr>
        <p:blipFill>
          <a:blip r:embed="rId3"/>
          <a:stretch>
            <a:fillRect/>
          </a:stretch>
        </p:blipFill>
        <p:spPr>
          <a:xfrm>
            <a:off x="761537" y="6591287"/>
            <a:ext cx="10668925" cy="304826"/>
          </a:xfrm>
          <a:prstGeom prst="rect">
            <a:avLst/>
          </a:prstGeom>
        </p:spPr>
      </p:pic>
      <p:sp>
        <p:nvSpPr>
          <p:cNvPr id="5" name="Segnaposto numero diapositiva 4">
            <a:extLst>
              <a:ext uri="{FF2B5EF4-FFF2-40B4-BE49-F238E27FC236}">
                <a16:creationId xmlns:a16="http://schemas.microsoft.com/office/drawing/2014/main" id="{3884D63C-F7BA-4AAB-99CC-1AD977234A81}"/>
              </a:ext>
            </a:extLst>
          </p:cNvPr>
          <p:cNvSpPr>
            <a:spLocks noGrp="1"/>
          </p:cNvSpPr>
          <p:nvPr>
            <p:ph type="sldNum" sz="quarter" idx="12"/>
          </p:nvPr>
        </p:nvSpPr>
        <p:spPr/>
        <p:txBody>
          <a:bodyPr/>
          <a:lstStyle/>
          <a:p>
            <a:fld id="{10AFF00E-9DC3-7240-8851-04147A744FC9}" type="slidenum">
              <a:rPr lang="it-IT" smtClean="0"/>
              <a:pPr/>
              <a:t>6</a:t>
            </a:fld>
            <a:endParaRPr lang="it-IT"/>
          </a:p>
        </p:txBody>
      </p:sp>
    </p:spTree>
    <p:extLst>
      <p:ext uri="{BB962C8B-B14F-4D97-AF65-F5344CB8AC3E}">
        <p14:creationId xmlns:p14="http://schemas.microsoft.com/office/powerpoint/2010/main" val="878777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BB6E138F-8B9B-446D-8BE4-4EDCC5A267D4}"/>
              </a:ext>
            </a:extLst>
          </p:cNvPr>
          <p:cNvSpPr>
            <a:spLocks noGrp="1"/>
          </p:cNvSpPr>
          <p:nvPr>
            <p:ph idx="1"/>
          </p:nvPr>
        </p:nvSpPr>
        <p:spPr/>
        <p:txBody>
          <a:bodyPr>
            <a:normAutofit/>
          </a:bodyPr>
          <a:lstStyle/>
          <a:p>
            <a:endParaRPr lang="it-IT" sz="1800" dirty="0"/>
          </a:p>
          <a:p>
            <a:endParaRPr lang="it-IT" sz="1800" dirty="0"/>
          </a:p>
          <a:p>
            <a:pPr marL="0" indent="0" algn="just">
              <a:buNone/>
            </a:pPr>
            <a:endParaRPr lang="it-IT" sz="1800" dirty="0"/>
          </a:p>
        </p:txBody>
      </p:sp>
      <p:sp>
        <p:nvSpPr>
          <p:cNvPr id="6" name="Titolo 5">
            <a:extLst>
              <a:ext uri="{FF2B5EF4-FFF2-40B4-BE49-F238E27FC236}">
                <a16:creationId xmlns:a16="http://schemas.microsoft.com/office/drawing/2014/main" id="{E55CE578-9A22-4B5A-8ADE-BBE7FF43F767}"/>
              </a:ext>
            </a:extLst>
          </p:cNvPr>
          <p:cNvSpPr>
            <a:spLocks noGrp="1"/>
          </p:cNvSpPr>
          <p:nvPr>
            <p:ph type="ctrTitle" idx="4294967295"/>
          </p:nvPr>
        </p:nvSpPr>
        <p:spPr>
          <a:xfrm>
            <a:off x="1813560" y="232804"/>
            <a:ext cx="9296400" cy="594360"/>
          </a:xfrm>
        </p:spPr>
        <p:txBody>
          <a:bodyPr>
            <a:noAutofit/>
          </a:bodyPr>
          <a:lstStyle/>
          <a:p>
            <a:r>
              <a:rPr lang="it-IT" sz="2800" b="1" dirty="0">
                <a:latin typeface="+mn-lt"/>
              </a:rPr>
              <a:t>Articolo 4: criteri per la determinazione degli importi mensili</a:t>
            </a:r>
          </a:p>
        </p:txBody>
      </p:sp>
      <p:graphicFrame>
        <p:nvGraphicFramePr>
          <p:cNvPr id="7" name="Table 3">
            <a:extLst>
              <a:ext uri="{FF2B5EF4-FFF2-40B4-BE49-F238E27FC236}">
                <a16:creationId xmlns:a16="http://schemas.microsoft.com/office/drawing/2014/main" id="{0B27DD12-F5FD-4C71-B5CA-5DD64DED0165}"/>
              </a:ext>
            </a:extLst>
          </p:cNvPr>
          <p:cNvGraphicFramePr>
            <a:graphicFrameLocks noGrp="1"/>
          </p:cNvGraphicFramePr>
          <p:nvPr>
            <p:extLst>
              <p:ext uri="{D42A27DB-BD31-4B8C-83A1-F6EECF244321}">
                <p14:modId xmlns:p14="http://schemas.microsoft.com/office/powerpoint/2010/main" val="279507999"/>
              </p:ext>
            </p:extLst>
          </p:nvPr>
        </p:nvGraphicFramePr>
        <p:xfrm>
          <a:off x="114300" y="1809750"/>
          <a:ext cx="11974877" cy="4603370"/>
        </p:xfrm>
        <a:graphic>
          <a:graphicData uri="http://schemas.openxmlformats.org/drawingml/2006/table">
            <a:tbl>
              <a:tblPr/>
              <a:tblGrid>
                <a:gridCol w="505374">
                  <a:extLst>
                    <a:ext uri="{9D8B030D-6E8A-4147-A177-3AD203B41FA5}">
                      <a16:colId xmlns:a16="http://schemas.microsoft.com/office/drawing/2014/main" val="2123761765"/>
                    </a:ext>
                  </a:extLst>
                </a:gridCol>
                <a:gridCol w="2487470">
                  <a:extLst>
                    <a:ext uri="{9D8B030D-6E8A-4147-A177-3AD203B41FA5}">
                      <a16:colId xmlns:a16="http://schemas.microsoft.com/office/drawing/2014/main" val="4020890678"/>
                    </a:ext>
                  </a:extLst>
                </a:gridCol>
                <a:gridCol w="2176459">
                  <a:extLst>
                    <a:ext uri="{9D8B030D-6E8A-4147-A177-3AD203B41FA5}">
                      <a16:colId xmlns:a16="http://schemas.microsoft.com/office/drawing/2014/main" val="3743550300"/>
                    </a:ext>
                  </a:extLst>
                </a:gridCol>
                <a:gridCol w="1287739">
                  <a:extLst>
                    <a:ext uri="{9D8B030D-6E8A-4147-A177-3AD203B41FA5}">
                      <a16:colId xmlns:a16="http://schemas.microsoft.com/office/drawing/2014/main" val="1353799242"/>
                    </a:ext>
                  </a:extLst>
                </a:gridCol>
                <a:gridCol w="1232708">
                  <a:extLst>
                    <a:ext uri="{9D8B030D-6E8A-4147-A177-3AD203B41FA5}">
                      <a16:colId xmlns:a16="http://schemas.microsoft.com/office/drawing/2014/main" val="2378475449"/>
                    </a:ext>
                  </a:extLst>
                </a:gridCol>
                <a:gridCol w="1254366">
                  <a:extLst>
                    <a:ext uri="{9D8B030D-6E8A-4147-A177-3AD203B41FA5}">
                      <a16:colId xmlns:a16="http://schemas.microsoft.com/office/drawing/2014/main" val="2161150026"/>
                    </a:ext>
                  </a:extLst>
                </a:gridCol>
                <a:gridCol w="3030761">
                  <a:extLst>
                    <a:ext uri="{9D8B030D-6E8A-4147-A177-3AD203B41FA5}">
                      <a16:colId xmlns:a16="http://schemas.microsoft.com/office/drawing/2014/main" val="1865360950"/>
                    </a:ext>
                  </a:extLst>
                </a:gridCol>
              </a:tblGrid>
              <a:tr h="402210">
                <a:tc gridSpan="3">
                  <a:txBody>
                    <a:bodyPr/>
                    <a:lstStyle/>
                    <a:p>
                      <a:pPr algn="ctr" fontAlgn="ctr"/>
                      <a:r>
                        <a:rPr lang="it-IT" sz="1100" b="1" i="0" u="none" strike="noStrike" dirty="0">
                          <a:solidFill>
                            <a:srgbClr val="000000"/>
                          </a:solidFill>
                          <a:effectLst/>
                          <a:latin typeface="+mn-lt"/>
                        </a:rPr>
                        <a:t>Art.4 schema di </a:t>
                      </a:r>
                      <a:r>
                        <a:rPr lang="it-IT" sz="1100" b="1" i="0" u="none" strike="noStrike" dirty="0" err="1">
                          <a:solidFill>
                            <a:srgbClr val="000000"/>
                          </a:solidFill>
                          <a:effectLst/>
                          <a:latin typeface="+mn-lt"/>
                        </a:rPr>
                        <a:t>D.Lgs</a:t>
                      </a:r>
                      <a:r>
                        <a:rPr lang="it-IT" sz="1100" b="1" i="0" u="none" strike="noStrike" dirty="0">
                          <a:solidFill>
                            <a:srgbClr val="000000"/>
                          </a:solidFill>
                          <a:effectLst/>
                          <a:latin typeface="+mn-lt"/>
                        </a:rPr>
                        <a:t> Assegno Unico in attuazione della legge 1° aprile 2021 n.46</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it-IT" sz="1200" b="0" i="0" u="none" strike="noStrike">
                        <a:solidFill>
                          <a:srgbClr val="000000"/>
                        </a:solidFill>
                        <a:effectLst/>
                        <a:latin typeface="Calibri" panose="020F0502020204030204" pitchFamily="34" charset="0"/>
                      </a:endParaRPr>
                    </a:p>
                  </a:txBody>
                  <a:tcPr marL="4736" marR="4736" marT="4736" marB="28417"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it-IT" sz="700" b="0" i="0" u="none" strike="noStrike">
                        <a:solidFill>
                          <a:srgbClr val="000000"/>
                        </a:solidFill>
                        <a:effectLst/>
                        <a:latin typeface="Calibri" panose="020F0502020204030204" pitchFamily="34" charset="0"/>
                      </a:endParaRPr>
                    </a:p>
                  </a:txBody>
                  <a:tcPr marL="4736" marR="4736" marT="4736" marB="2841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b="1" i="0" u="none" strike="noStrike" dirty="0">
                          <a:solidFill>
                            <a:srgbClr val="000000"/>
                          </a:solidFill>
                          <a:effectLst/>
                          <a:latin typeface="+mn-lt"/>
                        </a:rPr>
                        <a:t>Figli minori</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FFC000"/>
                    </a:solidFill>
                  </a:tcPr>
                </a:tc>
                <a:tc>
                  <a:txBody>
                    <a:bodyPr/>
                    <a:lstStyle/>
                    <a:p>
                      <a:pPr algn="ctr" fontAlgn="ctr"/>
                      <a:r>
                        <a:rPr lang="it-IT" sz="1100" b="1" i="0" u="none" strike="noStrike">
                          <a:solidFill>
                            <a:srgbClr val="000000"/>
                          </a:solidFill>
                          <a:effectLst/>
                          <a:latin typeface="+mn-lt"/>
                        </a:rPr>
                        <a:t>Figli 18-20 anni</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FFC000"/>
                    </a:solidFill>
                  </a:tcPr>
                </a:tc>
                <a:tc>
                  <a:txBody>
                    <a:bodyPr/>
                    <a:lstStyle/>
                    <a:p>
                      <a:pPr algn="ctr" fontAlgn="ctr"/>
                      <a:r>
                        <a:rPr lang="it-IT" sz="1100" b="1" i="0" u="none" strike="noStrike">
                          <a:solidFill>
                            <a:srgbClr val="000000"/>
                          </a:solidFill>
                          <a:effectLst/>
                          <a:latin typeface="+mn-lt"/>
                        </a:rPr>
                        <a:t>Figli disabili maggiori di 21 anni</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FFC000"/>
                    </a:solidFill>
                  </a:tcPr>
                </a:tc>
                <a:tc>
                  <a:txBody>
                    <a:bodyPr/>
                    <a:lstStyle/>
                    <a:p>
                      <a:pPr algn="ctr" fontAlgn="ctr"/>
                      <a:r>
                        <a:rPr lang="it-IT" sz="1100" b="1" i="0" u="none" strike="noStrike">
                          <a:solidFill>
                            <a:srgbClr val="000000"/>
                          </a:solidFill>
                          <a:effectLst/>
                          <a:latin typeface="+mn-lt"/>
                        </a:rPr>
                        <a:t>Tipologia di controllo</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432963878"/>
                  </a:ext>
                </a:extLst>
              </a:tr>
              <a:tr h="256523">
                <a:tc rowSpan="3" gridSpan="2">
                  <a:txBody>
                    <a:bodyPr/>
                    <a:lstStyle/>
                    <a:p>
                      <a:pPr algn="ctr" fontAlgn="ctr"/>
                      <a:r>
                        <a:rPr lang="it-IT" sz="1100" b="1" i="0" u="none" strike="noStrike" dirty="0">
                          <a:solidFill>
                            <a:srgbClr val="000000"/>
                          </a:solidFill>
                          <a:effectLst/>
                          <a:latin typeface="+mn-lt"/>
                        </a:rPr>
                        <a:t>Assegno base per ciascun figlio</a:t>
                      </a:r>
                      <a:r>
                        <a:rPr lang="it-IT" sz="1100" b="0" i="0" u="none" strike="noStrike" dirty="0">
                          <a:solidFill>
                            <a:srgbClr val="000000"/>
                          </a:solidFill>
                          <a:effectLst/>
                          <a:latin typeface="+mn-lt"/>
                        </a:rPr>
                        <a:t> (c.1, 2, 6)</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B4C6E7"/>
                    </a:solidFill>
                  </a:tcPr>
                </a:tc>
                <a:tc rowSpan="3" hMerge="1">
                  <a:txBody>
                    <a:bodyPr/>
                    <a:lstStyle/>
                    <a:p>
                      <a:endParaRPr lang="it-IT"/>
                    </a:p>
                  </a:txBody>
                  <a:tcPr/>
                </a:tc>
                <a:tc>
                  <a:txBody>
                    <a:bodyPr/>
                    <a:lstStyle/>
                    <a:p>
                      <a:pPr algn="l" fontAlgn="ctr"/>
                      <a:r>
                        <a:rPr lang="it-IT" sz="1100" b="0" i="0" u="none" strike="noStrike">
                          <a:solidFill>
                            <a:srgbClr val="000000"/>
                          </a:solidFill>
                          <a:effectLst/>
                          <a:latin typeface="+mn-lt"/>
                        </a:rPr>
                        <a:t>ISEE fino a 15.000€</a:t>
                      </a: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D9E1F2"/>
                    </a:solidFill>
                  </a:tcPr>
                </a:tc>
                <a:tc>
                  <a:txBody>
                    <a:bodyPr/>
                    <a:lstStyle/>
                    <a:p>
                      <a:pPr algn="ctr" fontAlgn="ctr"/>
                      <a:r>
                        <a:rPr lang="it-IT" sz="1100" b="0" i="0" u="none" strike="noStrike" dirty="0">
                          <a:solidFill>
                            <a:srgbClr val="000000"/>
                          </a:solidFill>
                          <a:effectLst/>
                          <a:latin typeface="+mn-lt"/>
                        </a:rPr>
                        <a:t> 175 €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a:solidFill>
                            <a:srgbClr val="000000"/>
                          </a:solidFill>
                          <a:effectLst/>
                          <a:latin typeface="+mn-lt"/>
                        </a:rPr>
                        <a:t> 85 €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a:solidFill>
                            <a:srgbClr val="000000"/>
                          </a:solidFill>
                          <a:effectLst/>
                          <a:latin typeface="+mn-lt"/>
                        </a:rPr>
                        <a:t> 85 €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rowSpan="3">
                  <a:txBody>
                    <a:bodyPr/>
                    <a:lstStyle/>
                    <a:p>
                      <a:pPr algn="l" fontAlgn="ctr"/>
                      <a:r>
                        <a:rPr lang="it-IT" sz="1100">
                          <a:latin typeface="+mn-lt"/>
                        </a:rPr>
                        <a:t>Presenza o meno del ISEE </a:t>
                      </a:r>
                      <a:endParaRPr lang="it-IT" sz="1100" b="0" i="0" u="none" strike="noStrike">
                        <a:solidFill>
                          <a:srgbClr val="000000"/>
                        </a:solidFill>
                        <a:effectLst/>
                        <a:latin typeface="+mn-lt"/>
                      </a:endParaRP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extLst>
                  <a:ext uri="{0D108BD9-81ED-4DB2-BD59-A6C34878D82A}">
                    <a16:rowId xmlns:a16="http://schemas.microsoft.com/office/drawing/2014/main" val="1064325924"/>
                  </a:ext>
                </a:extLst>
              </a:tr>
              <a:tr h="422509">
                <a:tc gridSpan="2" vMerge="1">
                  <a:txBody>
                    <a:bodyPr/>
                    <a:lstStyle/>
                    <a:p>
                      <a:endParaRPr lang="it-IT"/>
                    </a:p>
                  </a:txBody>
                  <a:tcPr/>
                </a:tc>
                <a:tc hMerge="1" vMerge="1">
                  <a:txBody>
                    <a:bodyPr/>
                    <a:lstStyle/>
                    <a:p>
                      <a:endParaRPr lang="it-IT"/>
                    </a:p>
                  </a:txBody>
                  <a:tcPr/>
                </a:tc>
                <a:tc>
                  <a:txBody>
                    <a:bodyPr/>
                    <a:lstStyle/>
                    <a:p>
                      <a:pPr algn="l" fontAlgn="ctr"/>
                      <a:r>
                        <a:rPr lang="it-IT" sz="1100" b="0" i="0" u="none" strike="noStrike" dirty="0">
                          <a:solidFill>
                            <a:srgbClr val="000000"/>
                          </a:solidFill>
                          <a:effectLst/>
                          <a:latin typeface="+mn-lt"/>
                        </a:rPr>
                        <a:t>ISEE compreso tra 15.001€ e 40.000€</a:t>
                      </a: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D9E1F2"/>
                    </a:solidFill>
                  </a:tcPr>
                </a:tc>
                <a:tc>
                  <a:txBody>
                    <a:bodyPr/>
                    <a:lstStyle/>
                    <a:p>
                      <a:pPr algn="ctr" fontAlgn="ctr"/>
                      <a:r>
                        <a:rPr lang="it-IT" sz="1100" b="0" i="0" u="none" strike="noStrike" dirty="0">
                          <a:solidFill>
                            <a:srgbClr val="000000"/>
                          </a:solidFill>
                          <a:effectLst/>
                          <a:latin typeface="+mn-lt"/>
                        </a:rPr>
                        <a:t>compreso tra 174,5€ e 50€</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a:solidFill>
                            <a:srgbClr val="000000"/>
                          </a:solidFill>
                          <a:effectLst/>
                          <a:latin typeface="+mn-lt"/>
                        </a:rPr>
                        <a:t>compreso tra 84,8€ e 25€</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a:solidFill>
                            <a:srgbClr val="000000"/>
                          </a:solidFill>
                          <a:effectLst/>
                          <a:latin typeface="+mn-lt"/>
                        </a:rPr>
                        <a:t>compreso tra 84,8€ e 25€</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vMerge="1">
                  <a:txBody>
                    <a:bodyPr/>
                    <a:lstStyle/>
                    <a:p>
                      <a:pPr algn="ctr" fontAlgn="ctr"/>
                      <a:endParaRPr lang="it-IT" sz="900" b="0" i="0" u="none" strike="noStrike">
                        <a:solidFill>
                          <a:srgbClr val="000000"/>
                        </a:solidFill>
                        <a:effectLst/>
                        <a:latin typeface="+mj-lt"/>
                      </a:endParaRP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57120210"/>
                  </a:ext>
                </a:extLst>
              </a:tr>
              <a:tr h="256523">
                <a:tc gridSpan="2" vMerge="1">
                  <a:txBody>
                    <a:bodyPr/>
                    <a:lstStyle/>
                    <a:p>
                      <a:endParaRPr lang="it-IT"/>
                    </a:p>
                  </a:txBody>
                  <a:tcPr/>
                </a:tc>
                <a:tc hMerge="1" vMerge="1">
                  <a:txBody>
                    <a:bodyPr/>
                    <a:lstStyle/>
                    <a:p>
                      <a:endParaRPr lang="it-IT"/>
                    </a:p>
                  </a:txBody>
                  <a:tcPr/>
                </a:tc>
                <a:tc>
                  <a:txBody>
                    <a:bodyPr/>
                    <a:lstStyle/>
                    <a:p>
                      <a:pPr algn="l" fontAlgn="ctr"/>
                      <a:r>
                        <a:rPr lang="it-IT" sz="1100" b="0" i="0" u="none" strike="noStrike" dirty="0">
                          <a:solidFill>
                            <a:srgbClr val="000000"/>
                          </a:solidFill>
                          <a:effectLst/>
                          <a:latin typeface="+mn-lt"/>
                        </a:rPr>
                        <a:t>ISEE assente o &gt; 40.000€</a:t>
                      </a: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D9E1F2"/>
                    </a:solidFill>
                  </a:tcPr>
                </a:tc>
                <a:tc>
                  <a:txBody>
                    <a:bodyPr/>
                    <a:lstStyle/>
                    <a:p>
                      <a:pPr algn="ctr" fontAlgn="ctr"/>
                      <a:r>
                        <a:rPr lang="it-IT" sz="1100" b="0" i="0" u="none" strike="noStrike" dirty="0">
                          <a:solidFill>
                            <a:srgbClr val="000000"/>
                          </a:solidFill>
                          <a:effectLst/>
                          <a:latin typeface="+mn-lt"/>
                        </a:rPr>
                        <a:t> 50 €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a:solidFill>
                            <a:srgbClr val="000000"/>
                          </a:solidFill>
                          <a:effectLst/>
                          <a:latin typeface="+mn-lt"/>
                        </a:rPr>
                        <a:t> 25 €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a:solidFill>
                            <a:srgbClr val="000000"/>
                          </a:solidFill>
                          <a:effectLst/>
                          <a:latin typeface="+mn-lt"/>
                        </a:rPr>
                        <a:t> 25 €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vMerge="1">
                  <a:txBody>
                    <a:bodyPr/>
                    <a:lstStyle/>
                    <a:p>
                      <a:pPr algn="ctr" fontAlgn="ctr"/>
                      <a:endParaRPr lang="it-IT" sz="900" b="0" i="0" u="none" strike="noStrike">
                        <a:solidFill>
                          <a:srgbClr val="000000"/>
                        </a:solidFill>
                        <a:effectLst/>
                        <a:latin typeface="+mj-lt"/>
                      </a:endParaRP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955469797"/>
                  </a:ext>
                </a:extLst>
              </a:tr>
              <a:tr h="256523">
                <a:tc rowSpan="12">
                  <a:txBody>
                    <a:bodyPr/>
                    <a:lstStyle/>
                    <a:p>
                      <a:pPr algn="ctr" fontAlgn="ctr"/>
                      <a:r>
                        <a:rPr lang="it-IT" sz="1100" b="1" i="0" u="none" strike="noStrike" dirty="0">
                          <a:solidFill>
                            <a:srgbClr val="000000"/>
                          </a:solidFill>
                          <a:effectLst/>
                          <a:latin typeface="+mn-lt"/>
                        </a:rPr>
                        <a:t>Maggiorazioni</a:t>
                      </a:r>
                    </a:p>
                  </a:txBody>
                  <a:tcPr marL="4736" marR="4736" marT="4736" marB="28417" vert="vert270" anchor="ctr">
                    <a:lnL w="6350" cap="flat" cmpd="sng" algn="ctr">
                      <a:solidFill>
                        <a:schemeClr val="tx1">
                          <a:lumMod val="50000"/>
                          <a:lumOff val="5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C6E0B4"/>
                    </a:solidFill>
                  </a:tcPr>
                </a:tc>
                <a:tc rowSpan="3">
                  <a:txBody>
                    <a:bodyPr/>
                    <a:lstStyle/>
                    <a:p>
                      <a:pPr algn="l" fontAlgn="ctr"/>
                      <a:r>
                        <a:rPr lang="it-IT" sz="1100" b="0" i="0" u="none" strike="noStrike" dirty="0">
                          <a:solidFill>
                            <a:srgbClr val="000000"/>
                          </a:solidFill>
                          <a:effectLst/>
                          <a:latin typeface="+mn-lt"/>
                        </a:rPr>
                        <a:t>Figli successivi al secondo* (c.3)</a:t>
                      </a:r>
                      <a:endParaRPr lang="it-IT" sz="1100" b="1" i="0" u="none" strike="noStrike" dirty="0">
                        <a:solidFill>
                          <a:srgbClr val="000000"/>
                        </a:solidFill>
                        <a:effectLst/>
                        <a:latin typeface="+mn-lt"/>
                      </a:endParaRP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C6E0B4"/>
                    </a:solidFill>
                  </a:tcPr>
                </a:tc>
                <a:tc>
                  <a:txBody>
                    <a:bodyPr/>
                    <a:lstStyle/>
                    <a:p>
                      <a:pPr algn="l" fontAlgn="ctr"/>
                      <a:r>
                        <a:rPr lang="it-IT" sz="1100" b="0" i="0" u="none" strike="noStrike">
                          <a:solidFill>
                            <a:srgbClr val="000000"/>
                          </a:solidFill>
                          <a:effectLst/>
                          <a:latin typeface="+mn-lt"/>
                        </a:rPr>
                        <a:t>ISEE fino a 15.000€</a:t>
                      </a: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E2EFDA"/>
                    </a:solidFill>
                  </a:tcPr>
                </a:tc>
                <a:tc gridSpan="3">
                  <a:txBody>
                    <a:bodyPr/>
                    <a:lstStyle/>
                    <a:p>
                      <a:pPr algn="ctr" fontAlgn="ctr"/>
                      <a:r>
                        <a:rPr lang="it-IT" sz="1100" b="0" i="0" u="none" strike="noStrike" dirty="0">
                          <a:solidFill>
                            <a:srgbClr val="000000"/>
                          </a:solidFill>
                          <a:effectLst/>
                          <a:latin typeface="+mn-lt"/>
                        </a:rPr>
                        <a:t>85 €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hMerge="1">
                  <a:txBody>
                    <a:bodyPr/>
                    <a:lstStyle/>
                    <a:p>
                      <a:pPr algn="ctr" fontAlgn="ctr"/>
                      <a:r>
                        <a:rPr lang="it-IT" sz="1100" b="0" i="0" u="none" strike="noStrike" dirty="0">
                          <a:solidFill>
                            <a:srgbClr val="000000"/>
                          </a:solidFill>
                          <a:effectLst/>
                          <a:latin typeface="+mn-lt"/>
                        </a:rPr>
                        <a:t>85 €</a:t>
                      </a: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hMerge="1">
                  <a:txBody>
                    <a:bodyPr/>
                    <a:lstStyle/>
                    <a:p>
                      <a:pPr algn="ctr" fontAlgn="ctr"/>
                      <a:r>
                        <a:rPr lang="it-IT" sz="1100" b="0" i="0" u="none" strike="noStrike" dirty="0">
                          <a:solidFill>
                            <a:srgbClr val="000000"/>
                          </a:solidFill>
                          <a:effectLst/>
                          <a:latin typeface="+mn-lt"/>
                        </a:rPr>
                        <a:t>85 €</a:t>
                      </a: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rowSpan="3">
                  <a:txBody>
                    <a:bodyPr/>
                    <a:lstStyle/>
                    <a:p>
                      <a:pPr algn="l" fontAlgn="ctr"/>
                      <a:r>
                        <a:rPr lang="it-IT" sz="1100">
                          <a:latin typeface="+mn-lt"/>
                        </a:rPr>
                        <a:t>Presenza o meno del ISEE </a:t>
                      </a:r>
                      <a:endParaRPr lang="it-IT" sz="1100" b="0" i="0" u="none" strike="noStrike" kern="1200">
                        <a:solidFill>
                          <a:srgbClr val="000000"/>
                        </a:solidFill>
                        <a:effectLst/>
                        <a:latin typeface="+mn-lt"/>
                        <a:ea typeface="+mn-ea"/>
                        <a:cs typeface="+mn-cs"/>
                      </a:endParaRP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extLst>
                  <a:ext uri="{0D108BD9-81ED-4DB2-BD59-A6C34878D82A}">
                    <a16:rowId xmlns:a16="http://schemas.microsoft.com/office/drawing/2014/main" val="819777592"/>
                  </a:ext>
                </a:extLst>
              </a:tr>
              <a:tr h="422509">
                <a:tc vMerge="1">
                  <a:txBody>
                    <a:bodyPr/>
                    <a:lstStyle/>
                    <a:p>
                      <a:endParaRPr lang="it-IT"/>
                    </a:p>
                  </a:txBody>
                  <a:tcPr/>
                </a:tc>
                <a:tc vMerge="1">
                  <a:txBody>
                    <a:bodyPr/>
                    <a:lstStyle/>
                    <a:p>
                      <a:endParaRPr lang="it-IT"/>
                    </a:p>
                  </a:txBody>
                  <a:tcPr/>
                </a:tc>
                <a:tc>
                  <a:txBody>
                    <a:bodyPr/>
                    <a:lstStyle/>
                    <a:p>
                      <a:pPr algn="l" fontAlgn="ctr"/>
                      <a:r>
                        <a:rPr lang="it-IT" sz="1100" b="0" i="0" u="none" strike="noStrike" dirty="0">
                          <a:solidFill>
                            <a:srgbClr val="000000"/>
                          </a:solidFill>
                          <a:effectLst/>
                          <a:latin typeface="+mn-lt"/>
                        </a:rPr>
                        <a:t>ISEE compreso tra 15.001€ e 40.000€</a:t>
                      </a: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E2EFDA"/>
                    </a:solidFill>
                  </a:tcPr>
                </a:tc>
                <a:tc gridSpan="3">
                  <a:txBody>
                    <a:bodyPr/>
                    <a:lstStyle/>
                    <a:p>
                      <a:pPr algn="ctr" fontAlgn="ctr"/>
                      <a:r>
                        <a:rPr lang="it-IT" sz="1100" b="0" i="0" u="none" strike="noStrike" dirty="0">
                          <a:solidFill>
                            <a:srgbClr val="000000"/>
                          </a:solidFill>
                          <a:effectLst/>
                          <a:latin typeface="+mn-lt"/>
                        </a:rPr>
                        <a:t>compreso tra 84,7€ e 15€</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hMerge="1">
                  <a:txBody>
                    <a:bodyPr/>
                    <a:lstStyle/>
                    <a:p>
                      <a:pPr algn="ctr" fontAlgn="ctr"/>
                      <a:r>
                        <a:rPr lang="it-IT" sz="1100" b="0" i="0" u="none" strike="noStrike" dirty="0">
                          <a:solidFill>
                            <a:srgbClr val="000000"/>
                          </a:solidFill>
                          <a:effectLst/>
                          <a:latin typeface="+mn-lt"/>
                        </a:rPr>
                        <a:t>compreso tra 84,7€ e 15€</a:t>
                      </a: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hMerge="1">
                  <a:txBody>
                    <a:bodyPr/>
                    <a:lstStyle/>
                    <a:p>
                      <a:pPr algn="ctr" fontAlgn="ctr"/>
                      <a:r>
                        <a:rPr lang="it-IT" sz="1100" b="0" i="0" u="none" strike="noStrike" dirty="0">
                          <a:solidFill>
                            <a:srgbClr val="000000"/>
                          </a:solidFill>
                          <a:effectLst/>
                          <a:latin typeface="+mn-lt"/>
                        </a:rPr>
                        <a:t>compreso tra 84,7€ e 15€</a:t>
                      </a: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algn="ctr" fontAlgn="ctr"/>
                      <a:endParaRPr lang="it-IT" sz="900" b="0" i="0" u="none" strike="noStrike">
                        <a:solidFill>
                          <a:srgbClr val="000000"/>
                        </a:solidFill>
                        <a:effectLst/>
                        <a:latin typeface="+mj-lt"/>
                      </a:endParaRP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709623957"/>
                  </a:ext>
                </a:extLst>
              </a:tr>
              <a:tr h="256523">
                <a:tc vMerge="1">
                  <a:txBody>
                    <a:bodyPr/>
                    <a:lstStyle/>
                    <a:p>
                      <a:endParaRPr lang="it-IT"/>
                    </a:p>
                  </a:txBody>
                  <a:tcPr/>
                </a:tc>
                <a:tc vMerge="1">
                  <a:txBody>
                    <a:bodyPr/>
                    <a:lstStyle/>
                    <a:p>
                      <a:endParaRPr lang="it-IT"/>
                    </a:p>
                  </a:txBody>
                  <a:tcPr/>
                </a:tc>
                <a:tc>
                  <a:txBody>
                    <a:bodyPr/>
                    <a:lstStyle/>
                    <a:p>
                      <a:pPr algn="l" fontAlgn="ctr"/>
                      <a:r>
                        <a:rPr lang="it-IT" sz="1100" b="0" i="0" u="none" strike="noStrike" dirty="0">
                          <a:solidFill>
                            <a:srgbClr val="000000"/>
                          </a:solidFill>
                          <a:effectLst/>
                          <a:latin typeface="+mn-lt"/>
                        </a:rPr>
                        <a:t>ISEE assente o &gt; 40.000€</a:t>
                      </a: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E2EFDA"/>
                    </a:solidFill>
                  </a:tcPr>
                </a:tc>
                <a:tc gridSpan="3">
                  <a:txBody>
                    <a:bodyPr/>
                    <a:lstStyle/>
                    <a:p>
                      <a:pPr algn="ctr" fontAlgn="ctr"/>
                      <a:r>
                        <a:rPr lang="it-IT" sz="1100" b="0" i="0" u="none" strike="noStrike" dirty="0">
                          <a:solidFill>
                            <a:srgbClr val="000000"/>
                          </a:solidFill>
                          <a:effectLst/>
                          <a:latin typeface="+mn-lt"/>
                        </a:rPr>
                        <a:t>15 €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hMerge="1">
                  <a:txBody>
                    <a:bodyPr/>
                    <a:lstStyle/>
                    <a:p>
                      <a:pPr algn="ctr" fontAlgn="ctr"/>
                      <a:r>
                        <a:rPr lang="it-IT" sz="1100" b="0" i="0" u="none" strike="noStrike" dirty="0">
                          <a:solidFill>
                            <a:srgbClr val="000000"/>
                          </a:solidFill>
                          <a:effectLst/>
                          <a:latin typeface="+mn-lt"/>
                        </a:rPr>
                        <a:t>15 €</a:t>
                      </a: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hMerge="1">
                  <a:txBody>
                    <a:bodyPr/>
                    <a:lstStyle/>
                    <a:p>
                      <a:pPr algn="ctr" fontAlgn="ctr"/>
                      <a:r>
                        <a:rPr lang="it-IT" sz="1100" b="0" i="0" u="none" strike="noStrike" dirty="0">
                          <a:solidFill>
                            <a:srgbClr val="000000"/>
                          </a:solidFill>
                          <a:effectLst/>
                          <a:latin typeface="+mn-lt"/>
                        </a:rPr>
                        <a:t>15 €</a:t>
                      </a: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algn="ctr" fontAlgn="ctr"/>
                      <a:endParaRPr lang="it-IT" sz="900" b="0" i="0" u="none" strike="noStrike">
                        <a:solidFill>
                          <a:srgbClr val="000000"/>
                        </a:solidFill>
                        <a:effectLst/>
                        <a:latin typeface="+mj-lt"/>
                      </a:endParaRP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10300287"/>
                  </a:ext>
                </a:extLst>
              </a:tr>
              <a:tr h="256523">
                <a:tc vMerge="1">
                  <a:txBody>
                    <a:bodyPr/>
                    <a:lstStyle/>
                    <a:p>
                      <a:endParaRPr lang="it-IT"/>
                    </a:p>
                  </a:txBody>
                  <a:tcPr/>
                </a:tc>
                <a:tc>
                  <a:txBody>
                    <a:bodyPr/>
                    <a:lstStyle/>
                    <a:p>
                      <a:pPr algn="l"/>
                      <a:r>
                        <a:rPr lang="it-IT" sz="1100" b="0" i="0" u="none" strike="noStrike" dirty="0">
                          <a:solidFill>
                            <a:srgbClr val="000000"/>
                          </a:solidFill>
                          <a:effectLst/>
                          <a:latin typeface="+mn-lt"/>
                        </a:rPr>
                        <a:t>Figli non autosufficienti (c.4.1)</a:t>
                      </a:r>
                      <a:endParaRPr lang="it-IT" sz="1100" dirty="0">
                        <a:latin typeface="+mn-lt"/>
                      </a:endParaRP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C6E0B4"/>
                    </a:solidFill>
                  </a:tcPr>
                </a:tc>
                <a:tc rowSpan="6">
                  <a:txBody>
                    <a:bodyPr/>
                    <a:lstStyle/>
                    <a:p>
                      <a:pPr algn="l" fontAlgn="ctr"/>
                      <a:r>
                        <a:rPr lang="it-IT" sz="1100" b="0" i="0" u="none" strike="noStrike" dirty="0">
                          <a:solidFill>
                            <a:srgbClr val="000000"/>
                          </a:solidFill>
                          <a:effectLst/>
                          <a:latin typeface="+mn-lt"/>
                        </a:rPr>
                        <a:t>Indipendente dall'ISEE</a:t>
                      </a: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E2EFDA"/>
                    </a:solidFill>
                  </a:tcPr>
                </a:tc>
                <a:tc>
                  <a:txBody>
                    <a:bodyPr/>
                    <a:lstStyle/>
                    <a:p>
                      <a:pPr algn="ctr" fontAlgn="ctr"/>
                      <a:r>
                        <a:rPr lang="it-IT" sz="1100" b="0" i="0" u="none" strike="noStrike" dirty="0">
                          <a:solidFill>
                            <a:srgbClr val="000000"/>
                          </a:solidFill>
                          <a:effectLst/>
                          <a:latin typeface="+mn-lt"/>
                        </a:rPr>
                        <a:t>105 €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dirty="0">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rowSpan="5">
                  <a:txBody>
                    <a:bodyPr/>
                    <a:lstStyle/>
                    <a:p>
                      <a:pPr algn="l" fontAlgn="ctr"/>
                      <a:r>
                        <a:rPr lang="it-IT" sz="1100" dirty="0">
                          <a:latin typeface="+mn-lt"/>
                          <a:ea typeface="Calibri" panose="020F0502020204030204" pitchFamily="34" charset="0"/>
                          <a:cs typeface="Times New Roman" panose="02020603050405020304" pitchFamily="18" charset="0"/>
                        </a:rPr>
                        <a:t>Permettere autodichiarazione in fase di domanda. Se presente ISEE, valutare il dato inserito nella DSU. </a:t>
                      </a:r>
                    </a:p>
                    <a:p>
                      <a:pPr algn="l" fontAlgn="ctr"/>
                      <a:r>
                        <a:rPr lang="it-IT" sz="1100" dirty="0">
                          <a:latin typeface="+mn-lt"/>
                          <a:ea typeface="Calibri" panose="020F0502020204030204" pitchFamily="34" charset="0"/>
                          <a:cs typeface="Times New Roman" panose="02020603050405020304" pitchFamily="18" charset="0"/>
                        </a:rPr>
                        <a:t>In generale è opportuno un controllo su archivi </a:t>
                      </a:r>
                      <a:r>
                        <a:rPr lang="it-IT" sz="1100" dirty="0" err="1">
                          <a:latin typeface="+mn-lt"/>
                          <a:ea typeface="Calibri" panose="020F0502020204030204" pitchFamily="34" charset="0"/>
                          <a:cs typeface="Times New Roman" panose="02020603050405020304" pitchFamily="18" charset="0"/>
                        </a:rPr>
                        <a:t>InvCiv</a:t>
                      </a:r>
                      <a:r>
                        <a:rPr lang="it-IT" sz="1100" dirty="0">
                          <a:latin typeface="+mn-lt"/>
                          <a:ea typeface="Calibri" panose="020F0502020204030204" pitchFamily="34" charset="0"/>
                          <a:cs typeface="Times New Roman" panose="02020603050405020304" pitchFamily="18" charset="0"/>
                        </a:rPr>
                        <a:t> in fase di istruttoria</a:t>
                      </a:r>
                      <a:endParaRPr lang="it-IT" sz="1100" b="0" i="0" u="none" strike="noStrike" dirty="0">
                        <a:solidFill>
                          <a:srgbClr val="000000"/>
                        </a:solidFill>
                        <a:effectLst/>
                        <a:latin typeface="+mn-lt"/>
                      </a:endParaRP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extLst>
                  <a:ext uri="{0D108BD9-81ED-4DB2-BD59-A6C34878D82A}">
                    <a16:rowId xmlns:a16="http://schemas.microsoft.com/office/drawing/2014/main" val="3112758086"/>
                  </a:ext>
                </a:extLst>
              </a:tr>
              <a:tr h="256523">
                <a:tc vMerge="1">
                  <a:txBody>
                    <a:bodyPr/>
                    <a:lstStyle/>
                    <a:p>
                      <a:endParaRPr lang="it-IT"/>
                    </a:p>
                  </a:txBody>
                  <a:tcPr/>
                </a:tc>
                <a:tc>
                  <a:txBody>
                    <a:bodyPr/>
                    <a:lstStyle/>
                    <a:p>
                      <a:pPr algn="l"/>
                      <a:r>
                        <a:rPr lang="it-IT" sz="1100" b="0" i="0" u="none" strike="noStrike" dirty="0">
                          <a:solidFill>
                            <a:srgbClr val="000000"/>
                          </a:solidFill>
                          <a:effectLst/>
                          <a:latin typeface="+mn-lt"/>
                        </a:rPr>
                        <a:t>Figli con disabilità grave (c.4.2)</a:t>
                      </a:r>
                      <a:endParaRPr lang="it-IT" sz="1100" dirty="0">
                        <a:latin typeface="+mn-lt"/>
                      </a:endParaRP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C6E0B4"/>
                    </a:solidFill>
                  </a:tcPr>
                </a:tc>
                <a:tc vMerge="1">
                  <a:txBody>
                    <a:bodyPr/>
                    <a:lstStyle/>
                    <a:p>
                      <a:endParaRPr lang="it-IT"/>
                    </a:p>
                  </a:txBody>
                  <a:tcPr/>
                </a:tc>
                <a:tc>
                  <a:txBody>
                    <a:bodyPr/>
                    <a:lstStyle/>
                    <a:p>
                      <a:pPr algn="ctr" fontAlgn="ctr"/>
                      <a:r>
                        <a:rPr lang="it-IT" sz="1100" b="0" i="0" u="none" strike="noStrike" dirty="0">
                          <a:solidFill>
                            <a:srgbClr val="000000"/>
                          </a:solidFill>
                          <a:effectLst/>
                          <a:latin typeface="+mn-lt"/>
                        </a:rPr>
                        <a:t>95 €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dirty="0">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dirty="0">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vMerge="1">
                  <a:txBody>
                    <a:bodyPr/>
                    <a:lstStyle/>
                    <a:p>
                      <a:pPr algn="ctr" fontAlgn="ctr"/>
                      <a:endParaRPr lang="it-IT" sz="900" b="0" i="0" u="none" strike="noStrike">
                        <a:solidFill>
                          <a:srgbClr val="000000"/>
                        </a:solidFill>
                        <a:effectLst/>
                        <a:latin typeface="+mj-lt"/>
                      </a:endParaRP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207110"/>
                  </a:ext>
                </a:extLst>
              </a:tr>
              <a:tr h="256523">
                <a:tc vMerge="1">
                  <a:txBody>
                    <a:bodyPr/>
                    <a:lstStyle/>
                    <a:p>
                      <a:endParaRPr lang="it-IT"/>
                    </a:p>
                  </a:txBody>
                  <a:tcPr/>
                </a:tc>
                <a:tc>
                  <a:txBody>
                    <a:bodyPr/>
                    <a:lstStyle/>
                    <a:p>
                      <a:pPr algn="l"/>
                      <a:r>
                        <a:rPr lang="it-IT" sz="1100" b="0" i="0" u="none" strike="noStrike" dirty="0">
                          <a:solidFill>
                            <a:srgbClr val="000000"/>
                          </a:solidFill>
                          <a:effectLst/>
                          <a:latin typeface="+mn-lt"/>
                        </a:rPr>
                        <a:t>Figli con disabilità media (c.4.3)</a:t>
                      </a:r>
                      <a:endParaRPr lang="it-IT" sz="1100" dirty="0">
                        <a:latin typeface="+mn-lt"/>
                      </a:endParaRP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C6E0B4"/>
                    </a:solidFill>
                  </a:tcPr>
                </a:tc>
                <a:tc vMerge="1">
                  <a:txBody>
                    <a:bodyPr/>
                    <a:lstStyle/>
                    <a:p>
                      <a:endParaRPr lang="it-IT"/>
                    </a:p>
                  </a:txBody>
                  <a:tcPr/>
                </a:tc>
                <a:tc>
                  <a:txBody>
                    <a:bodyPr/>
                    <a:lstStyle/>
                    <a:p>
                      <a:pPr algn="ctr" fontAlgn="ctr"/>
                      <a:r>
                        <a:rPr lang="it-IT" sz="1100" b="0" i="0" u="none" strike="noStrike" dirty="0">
                          <a:solidFill>
                            <a:srgbClr val="000000"/>
                          </a:solidFill>
                          <a:effectLst/>
                          <a:latin typeface="+mn-lt"/>
                        </a:rPr>
                        <a:t>85 €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dirty="0">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dirty="0">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vMerge="1">
                  <a:txBody>
                    <a:bodyPr/>
                    <a:lstStyle/>
                    <a:p>
                      <a:pPr algn="ctr" fontAlgn="ctr"/>
                      <a:endParaRPr lang="it-IT" sz="900" b="0" i="0" u="none" strike="noStrike">
                        <a:solidFill>
                          <a:srgbClr val="000000"/>
                        </a:solidFill>
                        <a:effectLst/>
                        <a:latin typeface="+mj-lt"/>
                      </a:endParaRP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0211236"/>
                  </a:ext>
                </a:extLst>
              </a:tr>
              <a:tr h="256523">
                <a:tc vMerge="1">
                  <a:txBody>
                    <a:bodyPr/>
                    <a:lstStyle/>
                    <a:p>
                      <a:endParaRPr lang="it-IT"/>
                    </a:p>
                  </a:txBody>
                  <a:tcPr/>
                </a:tc>
                <a:tc>
                  <a:txBody>
                    <a:bodyPr/>
                    <a:lstStyle/>
                    <a:p>
                      <a:pPr algn="l"/>
                      <a:r>
                        <a:rPr lang="it-IT" sz="1100" b="0" i="0" u="none" strike="noStrike" dirty="0">
                          <a:solidFill>
                            <a:srgbClr val="000000"/>
                          </a:solidFill>
                          <a:effectLst/>
                          <a:latin typeface="+mn-lt"/>
                        </a:rPr>
                        <a:t>Figli disabili (c.5)</a:t>
                      </a:r>
                      <a:endParaRPr lang="it-IT" sz="1100" dirty="0">
                        <a:latin typeface="+mn-lt"/>
                      </a:endParaRP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C6E0B4"/>
                    </a:solidFill>
                  </a:tcPr>
                </a:tc>
                <a:tc vMerge="1">
                  <a:txBody>
                    <a:bodyPr/>
                    <a:lstStyle/>
                    <a:p>
                      <a:endParaRPr lang="it-IT"/>
                    </a:p>
                  </a:txBody>
                  <a:tcPr/>
                </a:tc>
                <a:tc rowSpan="2">
                  <a:txBody>
                    <a:bodyPr/>
                    <a:lstStyle/>
                    <a:p>
                      <a:pPr algn="ctr" fontAlgn="ctr"/>
                      <a:r>
                        <a:rPr lang="it-IT" sz="1100" b="0" i="0" u="none" strike="noStrike" dirty="0">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rowSpan="2">
                  <a:txBody>
                    <a:bodyPr/>
                    <a:lstStyle/>
                    <a:p>
                      <a:pPr algn="ctr" fontAlgn="ctr"/>
                      <a:r>
                        <a:rPr lang="it-IT" sz="1100" b="0" i="0" u="none" strike="noStrike" dirty="0">
                          <a:solidFill>
                            <a:srgbClr val="000000"/>
                          </a:solidFill>
                          <a:effectLst/>
                          <a:latin typeface="+mn-lt"/>
                        </a:rPr>
                        <a:t>50 €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rowSpan="2">
                  <a:txBody>
                    <a:bodyPr/>
                    <a:lstStyle/>
                    <a:p>
                      <a:pPr algn="ctr" fontAlgn="ctr"/>
                      <a:r>
                        <a:rPr lang="it-IT" sz="1100" b="0" i="0" u="none" strike="noStrike" dirty="0">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vMerge="1">
                  <a:txBody>
                    <a:bodyPr/>
                    <a:lstStyle/>
                    <a:p>
                      <a:pPr algn="ctr" fontAlgn="ctr"/>
                      <a:r>
                        <a:rPr lang="it-IT" sz="900"/>
                        <a:t>sufficiente verificare la presenza o meno dell’ISEE </a:t>
                      </a:r>
                      <a:endParaRPr lang="it-IT" sz="900" b="0" i="0" u="none" strike="noStrike">
                        <a:solidFill>
                          <a:srgbClr val="000000"/>
                        </a:solidFill>
                        <a:effectLst/>
                        <a:latin typeface="+mj-lt"/>
                      </a:endParaRP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648965"/>
                  </a:ext>
                </a:extLst>
              </a:tr>
              <a:tr h="0">
                <a:tc vMerge="1">
                  <a:txBody>
                    <a:bodyPr/>
                    <a:lstStyle/>
                    <a:p>
                      <a:endParaRPr lang="it-IT"/>
                    </a:p>
                  </a:txBody>
                  <a:tcPr>
                    <a:lnT w="6350" cap="flat" cmpd="sng" algn="ctr">
                      <a:solidFill>
                        <a:schemeClr val="tx1">
                          <a:lumMod val="50000"/>
                          <a:lumOff val="50000"/>
                        </a:schemeClr>
                      </a:solidFill>
                      <a:prstDash val="solid"/>
                      <a:round/>
                      <a:headEnd type="none" w="med" len="med"/>
                      <a:tailEnd type="none" w="med" len="med"/>
                    </a:lnT>
                  </a:tcPr>
                </a:tc>
                <a:tc rowSpan="2">
                  <a:txBody>
                    <a:bodyPr/>
                    <a:lstStyle/>
                    <a:p>
                      <a:pPr algn="l"/>
                      <a:r>
                        <a:rPr lang="it-IT" sz="1100" b="0" i="0" u="none" strike="noStrike" dirty="0">
                          <a:solidFill>
                            <a:srgbClr val="000000"/>
                          </a:solidFill>
                          <a:effectLst/>
                          <a:latin typeface="+mn-lt"/>
                        </a:rPr>
                        <a:t>Madre &lt; 21 anni (c.7)</a:t>
                      </a:r>
                      <a:endParaRPr lang="it-IT" sz="1100" dirty="0">
                        <a:latin typeface="+mn-lt"/>
                      </a:endParaRP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C6E0B4"/>
                    </a:solidFill>
                  </a:tcPr>
                </a:tc>
                <a:tc vMerge="1">
                  <a:txBody>
                    <a:bodyPr/>
                    <a:lstStyle/>
                    <a:p>
                      <a:endParaRPr lang="it-IT"/>
                    </a:p>
                  </a:txBody>
                  <a:tcPr>
                    <a:lnL w="6350" cap="flat" cmpd="sng" algn="ctr">
                      <a:solidFill>
                        <a:schemeClr val="tx1">
                          <a:lumMod val="50000"/>
                          <a:lumOff val="50000"/>
                        </a:schemeClr>
                      </a:solidFill>
                      <a:prstDash val="solid"/>
                      <a:round/>
                      <a:headEnd type="none" w="med" len="med"/>
                      <a:tailEnd type="none" w="med" len="med"/>
                    </a:lnL>
                    <a:lnT w="6350" cap="flat" cmpd="sng" algn="ctr">
                      <a:solidFill>
                        <a:schemeClr val="tx1">
                          <a:lumMod val="50000"/>
                          <a:lumOff val="50000"/>
                        </a:schemeClr>
                      </a:solidFill>
                      <a:prstDash val="solid"/>
                      <a:round/>
                      <a:headEnd type="none" w="med" len="med"/>
                      <a:tailEnd type="none" w="med" len="med"/>
                    </a:lnT>
                  </a:tcPr>
                </a:tc>
                <a:tc vMerge="1">
                  <a:txBody>
                    <a:bodyPr/>
                    <a:lstStyle/>
                    <a:p>
                      <a:pPr algn="ctr" fontAlgn="ctr"/>
                      <a:endParaRPr lang="it-IT" sz="1100" b="0" i="0" u="none" strike="noStrike" dirty="0">
                        <a:solidFill>
                          <a:srgbClr val="000000"/>
                        </a:solidFill>
                        <a:effectLst/>
                        <a:latin typeface="+mn-lt"/>
                      </a:endParaRPr>
                    </a:p>
                  </a:txBody>
                  <a:tcPr marL="4736" marR="4736" marT="4736" marB="28417" anchor="ctr">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algn="ctr" fontAlgn="ctr"/>
                      <a:endParaRPr lang="it-IT" sz="1100" b="0" i="0" u="none" strike="noStrike" dirty="0">
                        <a:solidFill>
                          <a:srgbClr val="000000"/>
                        </a:solidFill>
                        <a:effectLst/>
                        <a:latin typeface="+mn-lt"/>
                      </a:endParaRP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algn="ctr" fontAlgn="ctr"/>
                      <a:endParaRPr lang="it-IT" sz="1100" b="0" i="0" u="none" strike="noStrike">
                        <a:solidFill>
                          <a:srgbClr val="000000"/>
                        </a:solidFill>
                        <a:effectLst/>
                        <a:latin typeface="+mn-lt"/>
                      </a:endParaRP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vMerge="1">
                  <a:txBody>
                    <a:bodyPr/>
                    <a:lstStyle/>
                    <a:p>
                      <a:pPr algn="l" fontAlgn="ctr"/>
                      <a:endParaRPr lang="it-IT" sz="1100" b="0" i="0" u="none" strike="noStrike">
                        <a:solidFill>
                          <a:srgbClr val="000000"/>
                        </a:solidFill>
                        <a:effectLst/>
                        <a:latin typeface="+mn-lt"/>
                      </a:endParaRPr>
                    </a:p>
                  </a:txBody>
                  <a:tcPr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011627085"/>
                  </a:ext>
                </a:extLst>
              </a:tr>
              <a:tr h="256523">
                <a:tc vMerge="1">
                  <a:txBody>
                    <a:bodyPr/>
                    <a:lstStyle/>
                    <a:p>
                      <a:endParaRPr lang="it-IT"/>
                    </a:p>
                  </a:txBody>
                  <a:tcPr/>
                </a:tc>
                <a:tc vMerge="1">
                  <a:txBody>
                    <a:bodyPr/>
                    <a:lstStyle/>
                    <a:p>
                      <a:pPr algn="l"/>
                      <a:r>
                        <a:rPr lang="it-IT" sz="1100" b="0" i="0" u="none" strike="noStrike" dirty="0">
                          <a:solidFill>
                            <a:srgbClr val="000000"/>
                          </a:solidFill>
                          <a:effectLst/>
                          <a:latin typeface="+mn-lt"/>
                        </a:rPr>
                        <a:t>Madre &lt; 21 anni (c.7)</a:t>
                      </a:r>
                      <a:endParaRPr lang="it-IT" sz="1100" dirty="0">
                        <a:latin typeface="+mn-lt"/>
                      </a:endParaRPr>
                    </a:p>
                  </a:txBody>
                  <a:tcPr anchor="ctr">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C6E0B4"/>
                    </a:solidFill>
                  </a:tcPr>
                </a:tc>
                <a:tc vMerge="1">
                  <a:txBody>
                    <a:bodyPr/>
                    <a:lstStyle/>
                    <a:p>
                      <a:endParaRPr lang="it-IT"/>
                    </a:p>
                  </a:txBody>
                  <a:tcPr>
                    <a:lnL w="6350" cap="flat" cmpd="sng" algn="ctr">
                      <a:solidFill>
                        <a:schemeClr val="tx1">
                          <a:lumMod val="50000"/>
                          <a:lumOff val="50000"/>
                        </a:schemeClr>
                      </a:solidFill>
                      <a:prstDash val="solid"/>
                      <a:round/>
                      <a:headEnd type="none" w="med" len="med"/>
                      <a:tailEnd type="none" w="med" len="med"/>
                    </a:lnL>
                  </a:tcPr>
                </a:tc>
                <a:tc>
                  <a:txBody>
                    <a:bodyPr/>
                    <a:lstStyle/>
                    <a:p>
                      <a:pPr algn="ctr" fontAlgn="ctr"/>
                      <a:r>
                        <a:rPr lang="it-IT" sz="1100" b="0" i="0" u="none" strike="noStrike">
                          <a:solidFill>
                            <a:srgbClr val="000000"/>
                          </a:solidFill>
                          <a:effectLst/>
                          <a:latin typeface="+mn-lt"/>
                        </a:rPr>
                        <a:t>20 €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dirty="0">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l" fontAlgn="ctr"/>
                      <a:r>
                        <a:rPr lang="it-IT" sz="1100" b="0" i="0" u="none" strike="noStrike" dirty="0">
                          <a:solidFill>
                            <a:srgbClr val="000000"/>
                          </a:solidFill>
                          <a:effectLst/>
                          <a:latin typeface="+mn-lt"/>
                        </a:rPr>
                        <a:t>Età anagrafica</a:t>
                      </a: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extLst>
                  <a:ext uri="{0D108BD9-81ED-4DB2-BD59-A6C34878D82A}">
                    <a16:rowId xmlns:a16="http://schemas.microsoft.com/office/drawing/2014/main" val="1870643119"/>
                  </a:ext>
                </a:extLst>
              </a:tr>
              <a:tr h="256523">
                <a:tc vMerge="1">
                  <a:txBody>
                    <a:bodyPr/>
                    <a:lstStyle/>
                    <a:p>
                      <a:endParaRPr lang="it-IT"/>
                    </a:p>
                  </a:txBody>
                  <a:tcPr/>
                </a:tc>
                <a:tc rowSpan="3">
                  <a:txBody>
                    <a:bodyPr/>
                    <a:lstStyle/>
                    <a:p>
                      <a:pPr algn="l"/>
                      <a:r>
                        <a:rPr lang="it-IT" sz="1100" b="0" i="0" u="none" strike="noStrike" dirty="0">
                          <a:solidFill>
                            <a:srgbClr val="000000"/>
                          </a:solidFill>
                          <a:effectLst/>
                          <a:latin typeface="+mn-lt"/>
                        </a:rPr>
                        <a:t>Entrambi i genitori hanno reddito da lavoro (c.8)</a:t>
                      </a:r>
                      <a:endParaRPr lang="it-IT" sz="1100" dirty="0">
                        <a:latin typeface="+mn-lt"/>
                      </a:endParaRP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ctr"/>
                      <a:r>
                        <a:rPr lang="it-IT" sz="1100" b="0" i="0" u="none" strike="noStrike" dirty="0">
                          <a:solidFill>
                            <a:srgbClr val="000000"/>
                          </a:solidFill>
                          <a:effectLst/>
                          <a:latin typeface="+mn-lt"/>
                        </a:rPr>
                        <a:t>ISEE fino a 15.000€</a:t>
                      </a: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E2EFDA"/>
                    </a:solidFill>
                  </a:tcPr>
                </a:tc>
                <a:tc>
                  <a:txBody>
                    <a:bodyPr/>
                    <a:lstStyle/>
                    <a:p>
                      <a:pPr algn="ctr" fontAlgn="ctr"/>
                      <a:r>
                        <a:rPr lang="it-IT" sz="1100" b="0" i="0" u="none" strike="noStrike">
                          <a:solidFill>
                            <a:srgbClr val="000000"/>
                          </a:solidFill>
                          <a:effectLst/>
                          <a:latin typeface="+mn-lt"/>
                        </a:rPr>
                        <a:t>30 €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a:solidFill>
                            <a:schemeClr val="bg1"/>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dirty="0">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rowSpan="3">
                  <a:txBody>
                    <a:bodyPr/>
                    <a:lstStyle/>
                    <a:p>
                      <a:pPr marL="0" marR="0" lvl="0" indent="0" algn="l" defTabSz="914239" rtl="0" eaLnBrk="1" fontAlgn="ctr" latinLnBrk="0" hangingPunct="1">
                        <a:lnSpc>
                          <a:spcPct val="100000"/>
                        </a:lnSpc>
                        <a:spcBef>
                          <a:spcPts val="0"/>
                        </a:spcBef>
                        <a:spcAft>
                          <a:spcPts val="0"/>
                        </a:spcAft>
                        <a:buClrTx/>
                        <a:buSzTx/>
                        <a:buFontTx/>
                        <a:buNone/>
                        <a:tabLst/>
                        <a:defRPr/>
                      </a:pPr>
                      <a:r>
                        <a:rPr lang="it-IT" sz="1100" dirty="0">
                          <a:effectLst/>
                          <a:latin typeface="+mn-lt"/>
                          <a:ea typeface="Calibri" panose="020F0502020204030204" pitchFamily="34" charset="0"/>
                          <a:cs typeface="Times New Roman" panose="02020603050405020304" pitchFamily="18" charset="0"/>
                        </a:rPr>
                        <a:t>Verificare da ISEE se è stato dichiarato che entrambi i coniugi percepiscono un reddito da lavoro</a:t>
                      </a:r>
                      <a:endParaRPr lang="it-IT" sz="1100" b="0" i="0" u="none" strike="noStrike" dirty="0">
                        <a:solidFill>
                          <a:srgbClr val="000000"/>
                        </a:solidFill>
                        <a:effectLst/>
                        <a:latin typeface="+mn-lt"/>
                      </a:endParaRP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extLst>
                  <a:ext uri="{0D108BD9-81ED-4DB2-BD59-A6C34878D82A}">
                    <a16:rowId xmlns:a16="http://schemas.microsoft.com/office/drawing/2014/main" val="229780223"/>
                  </a:ext>
                </a:extLst>
              </a:tr>
              <a:tr h="422509">
                <a:tc vMerge="1">
                  <a:txBody>
                    <a:bodyPr/>
                    <a:lstStyle/>
                    <a:p>
                      <a:endParaRPr lang="it-IT"/>
                    </a:p>
                  </a:txBody>
                  <a:tcPr/>
                </a:tc>
                <a:tc vMerge="1">
                  <a:txBody>
                    <a:bodyPr/>
                    <a:lstStyle/>
                    <a:p>
                      <a:endParaRPr lang="it-IT"/>
                    </a:p>
                  </a:txBody>
                  <a:tcPr/>
                </a:tc>
                <a:tc>
                  <a:txBody>
                    <a:bodyPr/>
                    <a:lstStyle/>
                    <a:p>
                      <a:pPr algn="l" fontAlgn="ctr"/>
                      <a:r>
                        <a:rPr lang="it-IT" sz="1100" b="0" i="0" u="none" strike="noStrike" dirty="0">
                          <a:solidFill>
                            <a:srgbClr val="000000"/>
                          </a:solidFill>
                          <a:effectLst/>
                          <a:latin typeface="+mn-lt"/>
                        </a:rPr>
                        <a:t>ISEE compreso tra 15.001€ e 40.000€</a:t>
                      </a: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E2EFDA"/>
                    </a:solidFill>
                  </a:tcPr>
                </a:tc>
                <a:tc>
                  <a:txBody>
                    <a:bodyPr/>
                    <a:lstStyle/>
                    <a:p>
                      <a:pPr algn="ctr" fontAlgn="ctr"/>
                      <a:r>
                        <a:rPr lang="it-IT" sz="1100" b="0" i="0" u="none" strike="noStrike">
                          <a:solidFill>
                            <a:srgbClr val="000000"/>
                          </a:solidFill>
                          <a:effectLst/>
                          <a:latin typeface="+mn-lt"/>
                        </a:rPr>
                        <a:t>compreso tra 29,9€ e 0€</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a:solidFill>
                            <a:schemeClr val="bg1"/>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dirty="0">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vMerge="1">
                  <a:txBody>
                    <a:bodyPr/>
                    <a:lstStyle/>
                    <a:p>
                      <a:pPr algn="ctr" fontAlgn="ctr"/>
                      <a:endParaRPr lang="it-IT" sz="900" b="0" i="0" u="none" strike="noStrike">
                        <a:solidFill>
                          <a:srgbClr val="000000"/>
                        </a:solidFill>
                        <a:effectLst/>
                        <a:latin typeface="+mj-lt"/>
                      </a:endParaRP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716820323"/>
                  </a:ext>
                </a:extLst>
              </a:tr>
              <a:tr h="256523">
                <a:tc vMerge="1">
                  <a:txBody>
                    <a:bodyPr/>
                    <a:lstStyle/>
                    <a:p>
                      <a:endParaRPr lang="it-IT"/>
                    </a:p>
                  </a:txBody>
                  <a:tcPr/>
                </a:tc>
                <a:tc vMerge="1">
                  <a:txBody>
                    <a:bodyPr/>
                    <a:lstStyle/>
                    <a:p>
                      <a:endParaRPr lang="it-IT"/>
                    </a:p>
                  </a:txBody>
                  <a:tcPr/>
                </a:tc>
                <a:tc>
                  <a:txBody>
                    <a:bodyPr/>
                    <a:lstStyle/>
                    <a:p>
                      <a:pPr algn="l" fontAlgn="ctr"/>
                      <a:r>
                        <a:rPr lang="it-IT" sz="1100" b="0" i="0" u="none" strike="noStrike" dirty="0">
                          <a:solidFill>
                            <a:srgbClr val="000000"/>
                          </a:solidFill>
                          <a:effectLst/>
                          <a:latin typeface="+mn-lt"/>
                        </a:rPr>
                        <a:t>ISEE assente o &gt; 40.000€</a:t>
                      </a:r>
                    </a:p>
                  </a:txBody>
                  <a:tcPr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E2EFDA"/>
                    </a:solidFill>
                  </a:tcPr>
                </a:tc>
                <a:tc>
                  <a:txBody>
                    <a:bodyPr/>
                    <a:lstStyle/>
                    <a:p>
                      <a:pPr algn="ctr" fontAlgn="ctr"/>
                      <a:r>
                        <a:rPr lang="it-IT" sz="1100" b="0" i="0" u="none" strike="noStrike" dirty="0">
                          <a:solidFill>
                            <a:srgbClr val="000000"/>
                          </a:solidFill>
                          <a:effectLst/>
                          <a:latin typeface="+mn-lt"/>
                        </a:rPr>
                        <a:t>0 €</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dirty="0">
                          <a:solidFill>
                            <a:schemeClr val="bg1"/>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a:txBody>
                    <a:bodyPr/>
                    <a:lstStyle/>
                    <a:p>
                      <a:pPr algn="ctr" fontAlgn="ctr"/>
                      <a:r>
                        <a:rPr lang="it-IT" sz="1100" b="0" i="0" u="none" strike="noStrike" dirty="0">
                          <a:solidFill>
                            <a:srgbClr val="000000"/>
                          </a:solidFill>
                          <a:effectLst/>
                          <a:latin typeface="+mn-lt"/>
                        </a:rPr>
                        <a:t>-</a:t>
                      </a:r>
                    </a:p>
                  </a:txBody>
                  <a:tcPr marL="4736" marR="4736" marT="4736" marB="28417"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tcPr>
                </a:tc>
                <a:tc vMerge="1">
                  <a:txBody>
                    <a:bodyPr/>
                    <a:lstStyle/>
                    <a:p>
                      <a:pPr algn="ctr" fontAlgn="ctr"/>
                      <a:endParaRPr lang="it-IT" sz="900" b="0" i="0" u="none" strike="noStrike">
                        <a:solidFill>
                          <a:srgbClr val="000000"/>
                        </a:solidFill>
                        <a:effectLst/>
                        <a:latin typeface="+mj-lt"/>
                      </a:endParaRPr>
                    </a:p>
                  </a:txBody>
                  <a:tcPr marL="4736" marR="4736" marT="4736" marB="28417"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356361476"/>
                  </a:ext>
                </a:extLst>
              </a:tr>
            </a:tbl>
          </a:graphicData>
        </a:graphic>
      </p:graphicFrame>
      <p:pic>
        <p:nvPicPr>
          <p:cNvPr id="8" name="Immagine 7">
            <a:extLst>
              <a:ext uri="{FF2B5EF4-FFF2-40B4-BE49-F238E27FC236}">
                <a16:creationId xmlns:a16="http://schemas.microsoft.com/office/drawing/2014/main" id="{4D59B78F-D66F-4BC1-B864-5EF7F803EBFC}"/>
              </a:ext>
            </a:extLst>
          </p:cNvPr>
          <p:cNvPicPr>
            <a:picLocks noChangeAspect="1"/>
          </p:cNvPicPr>
          <p:nvPr/>
        </p:nvPicPr>
        <p:blipFill>
          <a:blip r:embed="rId2"/>
          <a:stretch>
            <a:fillRect/>
          </a:stretch>
        </p:blipFill>
        <p:spPr>
          <a:xfrm>
            <a:off x="2047905" y="6372212"/>
            <a:ext cx="8096190" cy="304826"/>
          </a:xfrm>
          <a:prstGeom prst="rect">
            <a:avLst/>
          </a:prstGeom>
        </p:spPr>
      </p:pic>
      <p:pic>
        <p:nvPicPr>
          <p:cNvPr id="9" name="Immagine 8">
            <a:extLst>
              <a:ext uri="{FF2B5EF4-FFF2-40B4-BE49-F238E27FC236}">
                <a16:creationId xmlns:a16="http://schemas.microsoft.com/office/drawing/2014/main" id="{9FBD2949-A875-4F38-AAD5-B5024D90B6E2}"/>
              </a:ext>
            </a:extLst>
          </p:cNvPr>
          <p:cNvPicPr>
            <a:picLocks noChangeAspect="1"/>
          </p:cNvPicPr>
          <p:nvPr/>
        </p:nvPicPr>
        <p:blipFill>
          <a:blip r:embed="rId3"/>
          <a:stretch>
            <a:fillRect/>
          </a:stretch>
        </p:blipFill>
        <p:spPr>
          <a:xfrm>
            <a:off x="761537" y="6095987"/>
            <a:ext cx="10668925" cy="304826"/>
          </a:xfrm>
          <a:prstGeom prst="rect">
            <a:avLst/>
          </a:prstGeom>
        </p:spPr>
      </p:pic>
      <p:pic>
        <p:nvPicPr>
          <p:cNvPr id="10" name="Immagine 9">
            <a:extLst>
              <a:ext uri="{FF2B5EF4-FFF2-40B4-BE49-F238E27FC236}">
                <a16:creationId xmlns:a16="http://schemas.microsoft.com/office/drawing/2014/main" id="{DD21F4B2-D3C2-42C8-A05A-2FBA1669D106}"/>
              </a:ext>
            </a:extLst>
          </p:cNvPr>
          <p:cNvPicPr>
            <a:picLocks noChangeAspect="1"/>
          </p:cNvPicPr>
          <p:nvPr/>
        </p:nvPicPr>
        <p:blipFill>
          <a:blip r:embed="rId3"/>
          <a:stretch>
            <a:fillRect/>
          </a:stretch>
        </p:blipFill>
        <p:spPr>
          <a:xfrm>
            <a:off x="818687" y="6600812"/>
            <a:ext cx="10668925" cy="304826"/>
          </a:xfrm>
          <a:prstGeom prst="rect">
            <a:avLst/>
          </a:prstGeom>
        </p:spPr>
      </p:pic>
      <p:sp>
        <p:nvSpPr>
          <p:cNvPr id="11" name="Segnaposto numero diapositiva 10">
            <a:extLst>
              <a:ext uri="{FF2B5EF4-FFF2-40B4-BE49-F238E27FC236}">
                <a16:creationId xmlns:a16="http://schemas.microsoft.com/office/drawing/2014/main" id="{07F605CE-0C6C-48C5-BF0D-C23CCA87C656}"/>
              </a:ext>
            </a:extLst>
          </p:cNvPr>
          <p:cNvSpPr>
            <a:spLocks noGrp="1"/>
          </p:cNvSpPr>
          <p:nvPr>
            <p:ph type="sldNum" sz="quarter" idx="12"/>
          </p:nvPr>
        </p:nvSpPr>
        <p:spPr/>
        <p:txBody>
          <a:bodyPr/>
          <a:lstStyle/>
          <a:p>
            <a:fld id="{10AFF00E-9DC3-7240-8851-04147A744FC9}" type="slidenum">
              <a:rPr lang="it-IT" smtClean="0"/>
              <a:pPr/>
              <a:t>7</a:t>
            </a:fld>
            <a:endParaRPr lang="it-IT"/>
          </a:p>
        </p:txBody>
      </p:sp>
    </p:spTree>
    <p:extLst>
      <p:ext uri="{BB962C8B-B14F-4D97-AF65-F5344CB8AC3E}">
        <p14:creationId xmlns:p14="http://schemas.microsoft.com/office/powerpoint/2010/main" val="4064338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BB6E138F-8B9B-446D-8BE4-4EDCC5A267D4}"/>
              </a:ext>
            </a:extLst>
          </p:cNvPr>
          <p:cNvSpPr>
            <a:spLocks noGrp="1"/>
          </p:cNvSpPr>
          <p:nvPr>
            <p:ph idx="1"/>
          </p:nvPr>
        </p:nvSpPr>
        <p:spPr>
          <a:xfrm>
            <a:off x="1524000" y="1981199"/>
            <a:ext cx="9829800" cy="4195763"/>
          </a:xfrm>
        </p:spPr>
        <p:txBody>
          <a:bodyPr>
            <a:normAutofit/>
          </a:bodyPr>
          <a:lstStyle/>
          <a:p>
            <a:pPr marL="0" indent="0" algn="just">
              <a:buNone/>
            </a:pPr>
            <a:r>
              <a:rPr lang="it-IT" sz="2400" dirty="0"/>
              <a:t>L’assegno unico </a:t>
            </a:r>
            <a:r>
              <a:rPr lang="it-IT" sz="2400" b="1" dirty="0"/>
              <a:t>non concorre alla formazione del reddito complessivo</a:t>
            </a:r>
            <a:r>
              <a:rPr lang="it-IT" sz="2400" dirty="0"/>
              <a:t>. </a:t>
            </a:r>
          </a:p>
          <a:p>
            <a:pPr marL="0" indent="0" algn="just">
              <a:buNone/>
            </a:pPr>
            <a:r>
              <a:rPr lang="it-IT" sz="2400" dirty="0"/>
              <a:t>E’ </a:t>
            </a:r>
            <a:r>
              <a:rPr lang="it-IT" sz="2400" b="1" dirty="0"/>
              <a:t>compatibile</a:t>
            </a:r>
            <a:r>
              <a:rPr lang="it-IT" sz="2400" dirty="0"/>
              <a:t> </a:t>
            </a:r>
          </a:p>
          <a:p>
            <a:pPr lvl="1" algn="just">
              <a:buFont typeface="Wingdings" panose="05000000000000000000" pitchFamily="2" charset="2"/>
              <a:buChar char="Ø"/>
            </a:pPr>
            <a:r>
              <a:rPr lang="it-IT" dirty="0"/>
              <a:t>con la fruizione di eventuali altre misure in denaro a favore dei figli a carico erogate dalle regioni, province autonome di Trento e di Bolzano e dagli enti locali. </a:t>
            </a:r>
          </a:p>
          <a:p>
            <a:pPr lvl="1" algn="just">
              <a:buFont typeface="Wingdings" panose="05000000000000000000" pitchFamily="2" charset="2"/>
              <a:buChar char="Ø"/>
            </a:pPr>
            <a:r>
              <a:rPr lang="it-IT" dirty="0"/>
              <a:t>con il Reddito di Cittadinanza nei termini e secondo i vincoli indicati. </a:t>
            </a:r>
          </a:p>
          <a:p>
            <a:pPr marL="0" indent="0" algn="just">
              <a:buNone/>
            </a:pPr>
            <a:endParaRPr lang="it-IT" sz="1800" dirty="0"/>
          </a:p>
        </p:txBody>
      </p:sp>
      <p:sp>
        <p:nvSpPr>
          <p:cNvPr id="6" name="Titolo 5">
            <a:extLst>
              <a:ext uri="{FF2B5EF4-FFF2-40B4-BE49-F238E27FC236}">
                <a16:creationId xmlns:a16="http://schemas.microsoft.com/office/drawing/2014/main" id="{E55CE578-9A22-4B5A-8ADE-BBE7FF43F767}"/>
              </a:ext>
            </a:extLst>
          </p:cNvPr>
          <p:cNvSpPr>
            <a:spLocks noGrp="1"/>
          </p:cNvSpPr>
          <p:nvPr>
            <p:ph type="ctrTitle" idx="4294967295"/>
          </p:nvPr>
        </p:nvSpPr>
        <p:spPr>
          <a:xfrm>
            <a:off x="1775460" y="299479"/>
            <a:ext cx="9296400" cy="594360"/>
          </a:xfrm>
        </p:spPr>
        <p:txBody>
          <a:bodyPr>
            <a:noAutofit/>
          </a:bodyPr>
          <a:lstStyle/>
          <a:p>
            <a:r>
              <a:rPr lang="it-IT" sz="2800" b="1" dirty="0">
                <a:latin typeface="+mn-lt"/>
              </a:rPr>
              <a:t>ASSEGNO UNICO: neutralità fiscale e compatibilità con il </a:t>
            </a:r>
            <a:r>
              <a:rPr lang="it-IT" sz="2800" b="1" dirty="0" err="1">
                <a:latin typeface="+mn-lt"/>
              </a:rPr>
              <a:t>RdC</a:t>
            </a:r>
            <a:endParaRPr lang="it-IT" sz="2800" b="1" dirty="0">
              <a:latin typeface="+mn-lt"/>
            </a:endParaRPr>
          </a:p>
        </p:txBody>
      </p:sp>
      <p:pic>
        <p:nvPicPr>
          <p:cNvPr id="7" name="Immagine 6">
            <a:extLst>
              <a:ext uri="{FF2B5EF4-FFF2-40B4-BE49-F238E27FC236}">
                <a16:creationId xmlns:a16="http://schemas.microsoft.com/office/drawing/2014/main" id="{C3C76C4B-1DD9-4F1D-BC57-2B5FC59FD6E1}"/>
              </a:ext>
            </a:extLst>
          </p:cNvPr>
          <p:cNvPicPr>
            <a:picLocks noChangeAspect="1"/>
          </p:cNvPicPr>
          <p:nvPr/>
        </p:nvPicPr>
        <p:blipFill>
          <a:blip r:embed="rId2"/>
          <a:stretch>
            <a:fillRect/>
          </a:stretch>
        </p:blipFill>
        <p:spPr>
          <a:xfrm>
            <a:off x="761537" y="6591287"/>
            <a:ext cx="10668925" cy="304826"/>
          </a:xfrm>
          <a:prstGeom prst="rect">
            <a:avLst/>
          </a:prstGeom>
        </p:spPr>
      </p:pic>
      <p:sp>
        <p:nvSpPr>
          <p:cNvPr id="8" name="Segnaposto numero diapositiva 7">
            <a:extLst>
              <a:ext uri="{FF2B5EF4-FFF2-40B4-BE49-F238E27FC236}">
                <a16:creationId xmlns:a16="http://schemas.microsoft.com/office/drawing/2014/main" id="{D4FCDCD3-D908-4B5B-B2E8-700566682952}"/>
              </a:ext>
            </a:extLst>
          </p:cNvPr>
          <p:cNvSpPr>
            <a:spLocks noGrp="1"/>
          </p:cNvSpPr>
          <p:nvPr>
            <p:ph type="sldNum" sz="quarter" idx="12"/>
          </p:nvPr>
        </p:nvSpPr>
        <p:spPr/>
        <p:txBody>
          <a:bodyPr/>
          <a:lstStyle/>
          <a:p>
            <a:fld id="{10AFF00E-9DC3-7240-8851-04147A744FC9}" type="slidenum">
              <a:rPr lang="it-IT" smtClean="0"/>
              <a:pPr/>
              <a:t>8</a:t>
            </a:fld>
            <a:endParaRPr lang="it-IT"/>
          </a:p>
        </p:txBody>
      </p:sp>
    </p:spTree>
    <p:extLst>
      <p:ext uri="{BB962C8B-B14F-4D97-AF65-F5344CB8AC3E}">
        <p14:creationId xmlns:p14="http://schemas.microsoft.com/office/powerpoint/2010/main" val="4084294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84574" y="285582"/>
            <a:ext cx="9410308" cy="723599"/>
          </a:xfrm>
        </p:spPr>
        <p:txBody>
          <a:bodyPr>
            <a:noAutofit/>
          </a:bodyPr>
          <a:lstStyle/>
          <a:p>
            <a:r>
              <a:rPr lang="it-IT" sz="2800" b="1" dirty="0">
                <a:latin typeface="+mn-lt"/>
              </a:rPr>
              <a:t>ASSEGNO UNICO</a:t>
            </a:r>
            <a:r>
              <a:rPr lang="it-IT" sz="2800" dirty="0">
                <a:latin typeface="+mn-lt"/>
              </a:rPr>
              <a:t>: </a:t>
            </a:r>
            <a:r>
              <a:rPr lang="it-IT" sz="2800" b="1" dirty="0">
                <a:latin typeface="+mn-lt"/>
              </a:rPr>
              <a:t>Compatibilità con il Reddito di Cittadinanza</a:t>
            </a:r>
            <a:br>
              <a:rPr lang="it-IT" sz="2800" b="1" dirty="0">
                <a:latin typeface="+mn-lt"/>
              </a:rPr>
            </a:br>
            <a:endParaRPr lang="it-IT" sz="2800" dirty="0">
              <a:latin typeface="+mn-lt"/>
            </a:endParaRPr>
          </a:p>
        </p:txBody>
      </p:sp>
      <p:sp>
        <p:nvSpPr>
          <p:cNvPr id="2" name="CasellaDiTesto 1">
            <a:extLst>
              <a:ext uri="{FF2B5EF4-FFF2-40B4-BE49-F238E27FC236}">
                <a16:creationId xmlns:a16="http://schemas.microsoft.com/office/drawing/2014/main" id="{5BE5D3AC-AAC2-4DAD-BFEE-A964B5D05C79}"/>
              </a:ext>
            </a:extLst>
          </p:cNvPr>
          <p:cNvSpPr txBox="1"/>
          <p:nvPr/>
        </p:nvSpPr>
        <p:spPr>
          <a:xfrm>
            <a:off x="1039992" y="804892"/>
            <a:ext cx="10397765" cy="6924973"/>
          </a:xfrm>
          <a:prstGeom prst="rect">
            <a:avLst/>
          </a:prstGeom>
          <a:noFill/>
        </p:spPr>
        <p:txBody>
          <a:bodyPr wrap="square" rtlCol="0">
            <a:spAutoFit/>
          </a:bodyPr>
          <a:lstStyle/>
          <a:p>
            <a:endParaRPr lang="it-IT" sz="2400" dirty="0"/>
          </a:p>
          <a:p>
            <a:pPr algn="just"/>
            <a:endParaRPr lang="it-IT" sz="2400" dirty="0"/>
          </a:p>
          <a:p>
            <a:pPr algn="just"/>
            <a:r>
              <a:rPr lang="it-IT" sz="2000" dirty="0"/>
              <a:t>Per i nuclei familiari percettori del Reddito di cittadinanza l'INPS corrisponde d'ufficio, congiuntamente ad esso e con le modalità di erogazione del Reddito di cittadinanza, fino a concorrenza dell'importo dell'assegno spettante in ciascuna mensilità ai sensi di quanto previsto dal presente comma. </a:t>
            </a:r>
          </a:p>
          <a:p>
            <a:pPr algn="just"/>
            <a:endParaRPr lang="it-IT" sz="2000" dirty="0"/>
          </a:p>
          <a:p>
            <a:pPr algn="just"/>
            <a:r>
              <a:rPr lang="it-IT" sz="2000" dirty="0"/>
              <a:t>Il beneficio complessivo è determinato sottraendo dall'importo teorico spettante la quota di Reddito di cittadinanza relativa ai figli che fanno parte del nucleo familiare, calcolata sulla base della scala di equivalenza di cui all'articolo 2, comma 4, del decreto-legge 28 gennaio 2019, n. 4, convertito, con modificazioni, dalla legge del 28 marzo 2019, n. 26. </a:t>
            </a:r>
          </a:p>
          <a:p>
            <a:pPr algn="just"/>
            <a:endParaRPr lang="it-IT" sz="2000" dirty="0"/>
          </a:p>
          <a:p>
            <a:pPr algn="just"/>
            <a:r>
              <a:rPr lang="it-IT" sz="2000" dirty="0"/>
              <a:t>Per la determinazione del Reddito familiare di cui all’articolo 2, comma 1, lettera b), numero 4), del decreto-legge 28 gennaio 2019, n. 4, convertito  con modificazioni, dalla legge del 28 marzo 2019, n. 26, l’assegno non si computa nei trattamenti assistenziali di cui all’articolo 2, comma 6, del medesimo decreto-legge. </a:t>
            </a:r>
          </a:p>
          <a:p>
            <a:endParaRPr lang="it-IT" sz="2000" dirty="0"/>
          </a:p>
          <a:p>
            <a:pPr algn="ctr"/>
            <a:r>
              <a:rPr lang="it-IT" dirty="0"/>
              <a:t> </a:t>
            </a:r>
            <a:r>
              <a:rPr lang="it-IT" sz="2400" i="1" dirty="0"/>
              <a:t>Spesa Assegno Unico riassorbita da </a:t>
            </a:r>
            <a:r>
              <a:rPr lang="it-IT" sz="2400" i="1" dirty="0" err="1"/>
              <a:t>RdC</a:t>
            </a:r>
            <a:r>
              <a:rPr lang="it-IT" sz="2400" i="1" dirty="0"/>
              <a:t> nel 2023 -&gt; </a:t>
            </a:r>
            <a:r>
              <a:rPr lang="it-IT" sz="2400" i="1" dirty="0">
                <a:solidFill>
                  <a:srgbClr val="FF0000"/>
                </a:solidFill>
              </a:rPr>
              <a:t>780 milioni di euro</a:t>
            </a:r>
          </a:p>
          <a:p>
            <a:pPr algn="just"/>
            <a:endParaRPr lang="it-IT" sz="2400" dirty="0"/>
          </a:p>
          <a:p>
            <a:pPr algn="just"/>
            <a:endParaRPr lang="it-IT" sz="2400" dirty="0"/>
          </a:p>
          <a:p>
            <a:endParaRPr lang="it-IT" sz="2400" dirty="0"/>
          </a:p>
        </p:txBody>
      </p:sp>
      <p:pic>
        <p:nvPicPr>
          <p:cNvPr id="3" name="Immagine 2">
            <a:extLst>
              <a:ext uri="{FF2B5EF4-FFF2-40B4-BE49-F238E27FC236}">
                <a16:creationId xmlns:a16="http://schemas.microsoft.com/office/drawing/2014/main" id="{A9CFB845-DAFE-49E6-8F38-3EB23DA3BAD0}"/>
              </a:ext>
            </a:extLst>
          </p:cNvPr>
          <p:cNvPicPr>
            <a:picLocks noChangeAspect="1"/>
          </p:cNvPicPr>
          <p:nvPr/>
        </p:nvPicPr>
        <p:blipFill>
          <a:blip r:embed="rId2"/>
          <a:stretch>
            <a:fillRect/>
          </a:stretch>
        </p:blipFill>
        <p:spPr>
          <a:xfrm>
            <a:off x="761537" y="6591287"/>
            <a:ext cx="10668925" cy="304826"/>
          </a:xfrm>
          <a:prstGeom prst="rect">
            <a:avLst/>
          </a:prstGeom>
        </p:spPr>
      </p:pic>
      <p:sp>
        <p:nvSpPr>
          <p:cNvPr id="5" name="Segnaposto numero diapositiva 4">
            <a:extLst>
              <a:ext uri="{FF2B5EF4-FFF2-40B4-BE49-F238E27FC236}">
                <a16:creationId xmlns:a16="http://schemas.microsoft.com/office/drawing/2014/main" id="{B5AEF9A8-7356-4F03-AA1B-E00411FDA5A1}"/>
              </a:ext>
            </a:extLst>
          </p:cNvPr>
          <p:cNvSpPr>
            <a:spLocks noGrp="1"/>
          </p:cNvSpPr>
          <p:nvPr>
            <p:ph type="sldNum" sz="quarter" idx="12"/>
          </p:nvPr>
        </p:nvSpPr>
        <p:spPr/>
        <p:txBody>
          <a:bodyPr/>
          <a:lstStyle/>
          <a:p>
            <a:fld id="{10AFF00E-9DC3-7240-8851-04147A744FC9}" type="slidenum">
              <a:rPr lang="it-IT" smtClean="0"/>
              <a:pPr/>
              <a:t>9</a:t>
            </a:fld>
            <a:endParaRPr lang="it-IT"/>
          </a:p>
        </p:txBody>
      </p:sp>
    </p:spTree>
    <p:extLst>
      <p:ext uri="{BB962C8B-B14F-4D97-AF65-F5344CB8AC3E}">
        <p14:creationId xmlns:p14="http://schemas.microsoft.com/office/powerpoint/2010/main" val="3649952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12E79D-0455-4831-BF1B-FE0E2382835C}"/>
              </a:ext>
            </a:extLst>
          </p:cNvPr>
          <p:cNvSpPr>
            <a:spLocks noGrp="1"/>
          </p:cNvSpPr>
          <p:nvPr>
            <p:ph idx="1"/>
          </p:nvPr>
        </p:nvSpPr>
        <p:spPr>
          <a:xfrm>
            <a:off x="1348033" y="775669"/>
            <a:ext cx="9851011" cy="5306661"/>
          </a:xfrm>
        </p:spPr>
        <p:txBody>
          <a:bodyPr>
            <a:normAutofit lnSpcReduction="10000"/>
          </a:bodyPr>
          <a:lstStyle/>
          <a:p>
            <a:pPr marL="0" indent="0" algn="ctr">
              <a:buNone/>
            </a:pPr>
            <a:endParaRPr lang="it-IT" b="1" dirty="0"/>
          </a:p>
          <a:p>
            <a:pPr marL="0" indent="0">
              <a:buNone/>
            </a:pPr>
            <a:r>
              <a:rPr lang="it-IT" b="1" i="1" dirty="0"/>
              <a:t>Maggiorazione per i nuclei familiari con ISEE non superiore a 25.000 euro </a:t>
            </a:r>
            <a:endParaRPr lang="it-IT" b="1" i="1" dirty="0" smtClean="0"/>
          </a:p>
          <a:p>
            <a:pPr marL="0" indent="0">
              <a:buNone/>
            </a:pPr>
            <a:endParaRPr lang="it-IT" b="1" i="1" dirty="0"/>
          </a:p>
          <a:p>
            <a:r>
              <a:rPr lang="it-IT" b="1" i="1" dirty="0" smtClean="0"/>
              <a:t>Natura transitoria </a:t>
            </a:r>
          </a:p>
          <a:p>
            <a:r>
              <a:rPr lang="it-IT" b="1" i="1" dirty="0" smtClean="0"/>
              <a:t>Nuclei con soggetti che beneficiano degli assegni al nucleo familiare nel 2021</a:t>
            </a:r>
          </a:p>
          <a:p>
            <a:r>
              <a:rPr lang="it-IT" b="1" i="1" dirty="0" smtClean="0"/>
              <a:t>Importo somma di due componenti: familiare e fiscale (valori indicativamente corrispondenti alla misura degli </a:t>
            </a:r>
            <a:r>
              <a:rPr lang="it-IT" b="1" i="1" dirty="0" err="1" smtClean="0"/>
              <a:t>anf</a:t>
            </a:r>
            <a:r>
              <a:rPr lang="it-IT" b="1" i="1" dirty="0" smtClean="0"/>
              <a:t> più detrazioni)</a:t>
            </a:r>
          </a:p>
          <a:p>
            <a:r>
              <a:rPr lang="it-IT" b="1" i="1" dirty="0" smtClean="0"/>
              <a:t>Maggiorazioni 100% nel primo anno, 2/3 nel secondo e 1/3 nel terzo</a:t>
            </a:r>
          </a:p>
          <a:p>
            <a:endParaRPr lang="it-IT" b="1" i="1" u="sng" dirty="0" smtClean="0"/>
          </a:p>
          <a:p>
            <a:endParaRPr lang="it-IT" b="1" i="1" u="sng" dirty="0" smtClean="0"/>
          </a:p>
        </p:txBody>
      </p:sp>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94788" y="365126"/>
            <a:ext cx="9459012" cy="564514"/>
          </a:xfrm>
        </p:spPr>
        <p:txBody>
          <a:bodyPr>
            <a:noAutofit/>
          </a:bodyPr>
          <a:lstStyle/>
          <a:p>
            <a:pPr algn="ctr"/>
            <a:r>
              <a:rPr lang="it-IT" sz="2800" dirty="0"/>
              <a:t>ASSEGNO UNICO</a:t>
            </a:r>
          </a:p>
        </p:txBody>
      </p:sp>
    </p:spTree>
    <p:extLst>
      <p:ext uri="{BB962C8B-B14F-4D97-AF65-F5344CB8AC3E}">
        <p14:creationId xmlns:p14="http://schemas.microsoft.com/office/powerpoint/2010/main" val="4202835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7597C-850B-9B40-81FF-B257AC3ACAD5}"/>
              </a:ext>
            </a:extLst>
          </p:cNvPr>
          <p:cNvSpPr>
            <a:spLocks noGrp="1"/>
          </p:cNvSpPr>
          <p:nvPr>
            <p:ph type="title"/>
          </p:nvPr>
        </p:nvSpPr>
        <p:spPr>
          <a:ln w="3175"/>
        </p:spPr>
        <p:txBody>
          <a:bodyPr/>
          <a:lstStyle/>
          <a:p>
            <a:r>
              <a:rPr lang="it-IT" dirty="0"/>
              <a:t>COME SI PRESENTA LA DOMANDA </a:t>
            </a:r>
          </a:p>
        </p:txBody>
      </p:sp>
      <p:sp>
        <p:nvSpPr>
          <p:cNvPr id="3" name="Segnaposto numero diapositiva 2">
            <a:extLst>
              <a:ext uri="{FF2B5EF4-FFF2-40B4-BE49-F238E27FC236}">
                <a16:creationId xmlns:a16="http://schemas.microsoft.com/office/drawing/2014/main" id="{4ED66014-2004-4E17-92B0-B6A41C8E4C0E}"/>
              </a:ext>
            </a:extLst>
          </p:cNvPr>
          <p:cNvSpPr>
            <a:spLocks noGrp="1"/>
          </p:cNvSpPr>
          <p:nvPr>
            <p:ph type="sldNum" sz="quarter" idx="12"/>
          </p:nvPr>
        </p:nvSpPr>
        <p:spPr/>
        <p:txBody>
          <a:bodyPr/>
          <a:lstStyle/>
          <a:p>
            <a:fld id="{10AFF00E-9DC3-7240-8851-04147A744FC9}" type="slidenum">
              <a:rPr lang="it-IT" smtClean="0"/>
              <a:pPr/>
              <a:t>11</a:t>
            </a:fld>
            <a:endParaRPr lang="it-IT" dirty="0"/>
          </a:p>
        </p:txBody>
      </p:sp>
    </p:spTree>
    <p:extLst>
      <p:ext uri="{BB962C8B-B14F-4D97-AF65-F5344CB8AC3E}">
        <p14:creationId xmlns:p14="http://schemas.microsoft.com/office/powerpoint/2010/main" val="1337806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3C51ADDB-D21E-4CA5-B1C0-2F86AA853465}"/>
              </a:ext>
            </a:extLst>
          </p:cNvPr>
          <p:cNvSpPr>
            <a:spLocks noGrp="1"/>
          </p:cNvSpPr>
          <p:nvPr>
            <p:ph type="body" sz="quarter" idx="11"/>
          </p:nvPr>
        </p:nvSpPr>
        <p:spPr>
          <a:xfrm>
            <a:off x="704117" y="1283505"/>
            <a:ext cx="10993972" cy="4941025"/>
          </a:xfrm>
        </p:spPr>
        <p:txBody>
          <a:bodyPr>
            <a:normAutofit/>
          </a:bodyPr>
          <a:lstStyle/>
          <a:p>
            <a:pPr algn="just"/>
            <a:r>
              <a:rPr lang="it-IT" sz="2000" dirty="0">
                <a:latin typeface="Calibri" panose="020F0502020204030204" pitchFamily="34" charset="0"/>
                <a:cs typeface="Calibri" panose="020F0502020204030204" pitchFamily="34" charset="0"/>
              </a:rPr>
              <a:t>Da</a:t>
            </a:r>
            <a:r>
              <a:rPr lang="it-IT" sz="2000" b="1" dirty="0">
                <a:latin typeface="Calibri" panose="020F0502020204030204" pitchFamily="34" charset="0"/>
                <a:cs typeface="Calibri" panose="020F0502020204030204" pitchFamily="34" charset="0"/>
              </a:rPr>
              <a:t> gennaio 2022 </a:t>
            </a:r>
            <a:r>
              <a:rPr lang="it-IT" sz="2000" dirty="0">
                <a:latin typeface="Calibri" panose="020F0502020204030204" pitchFamily="34" charset="0"/>
                <a:cs typeface="Calibri" panose="020F0502020204030204" pitchFamily="34" charset="0"/>
              </a:rPr>
              <a:t>gli utenti potranno presentare la domanda di Assegno Unico sul sito web INPS. La domanda si presenta accedendo ad una apposita procedura online, raggiungibile dalla home page di </a:t>
            </a:r>
            <a:r>
              <a:rPr lang="it-IT" sz="2000" dirty="0">
                <a:latin typeface="Calibri" panose="020F0502020204030204" pitchFamily="34" charset="0"/>
                <a:cs typeface="Calibri" panose="020F0502020204030204" pitchFamily="34" charset="0"/>
                <a:hlinkClick r:id="rId2"/>
              </a:rPr>
              <a:t>www.inps.it</a:t>
            </a:r>
            <a:r>
              <a:rPr lang="it-IT" sz="2000" dirty="0">
                <a:latin typeface="Calibri" panose="020F0502020204030204" pitchFamily="34" charset="0"/>
                <a:cs typeface="Calibri" panose="020F0502020204030204" pitchFamily="34" charset="0"/>
              </a:rPr>
              <a:t>, previa autenticazione (SPID, CIE, CNS).</a:t>
            </a:r>
          </a:p>
          <a:p>
            <a:pPr algn="just"/>
            <a:r>
              <a:rPr lang="it-IT" sz="2000" dirty="0">
                <a:latin typeface="Calibri" panose="020F0502020204030204" pitchFamily="34" charset="0"/>
                <a:cs typeface="Calibri" panose="020F0502020204030204" pitchFamily="34" charset="0"/>
              </a:rPr>
              <a:t>La domanda può essere presentata anche tramite </a:t>
            </a:r>
            <a:r>
              <a:rPr lang="it-IT" sz="2000" b="1" dirty="0">
                <a:latin typeface="Calibri" panose="020F0502020204030204" pitchFamily="34" charset="0"/>
                <a:cs typeface="Calibri" panose="020F0502020204030204" pitchFamily="34" charset="0"/>
              </a:rPr>
              <a:t>Patronato</a:t>
            </a:r>
            <a:r>
              <a:rPr lang="it-IT" sz="2000" dirty="0">
                <a:latin typeface="Calibri" panose="020F0502020204030204" pitchFamily="34" charset="0"/>
                <a:cs typeface="Calibri" panose="020F0502020204030204" pitchFamily="34" charset="0"/>
              </a:rPr>
              <a:t> o </a:t>
            </a:r>
            <a:r>
              <a:rPr lang="it-IT" sz="2000" b="1" dirty="0" err="1">
                <a:latin typeface="Calibri" panose="020F0502020204030204" pitchFamily="34" charset="0"/>
                <a:cs typeface="Calibri" panose="020F0502020204030204" pitchFamily="34" charset="0"/>
              </a:rPr>
              <a:t>Contact</a:t>
            </a:r>
            <a:r>
              <a:rPr lang="it-IT" sz="2000" b="1" dirty="0">
                <a:latin typeface="Calibri" panose="020F0502020204030204" pitchFamily="34" charset="0"/>
                <a:cs typeface="Calibri" panose="020F0502020204030204" pitchFamily="34" charset="0"/>
              </a:rPr>
              <a:t> Center</a:t>
            </a:r>
            <a:r>
              <a:rPr lang="it-IT" sz="2000" dirty="0">
                <a:latin typeface="Calibri" panose="020F0502020204030204" pitchFamily="34" charset="0"/>
                <a:cs typeface="Calibri" panose="020F0502020204030204" pitchFamily="34" charset="0"/>
              </a:rPr>
              <a:t>.</a:t>
            </a:r>
          </a:p>
          <a:p>
            <a:pPr marL="342900" indent="-342900" algn="just">
              <a:buFont typeface="Wingdings" panose="05000000000000000000" pitchFamily="2" charset="2"/>
              <a:buChar char="ü"/>
            </a:pPr>
            <a:r>
              <a:rPr lang="it-IT" sz="2000" dirty="0">
                <a:latin typeface="Calibri" panose="020F0502020204030204" pitchFamily="34" charset="0"/>
                <a:cs typeface="Calibri" panose="020F0502020204030204" pitchFamily="34" charset="0"/>
              </a:rPr>
              <a:t>Sono richiesti </a:t>
            </a:r>
            <a:r>
              <a:rPr lang="it-IT" sz="2000" b="1" dirty="0">
                <a:latin typeface="Calibri" panose="020F0502020204030204" pitchFamily="34" charset="0"/>
                <a:cs typeface="Calibri" panose="020F0502020204030204" pitchFamily="34" charset="0"/>
              </a:rPr>
              <a:t>pochi dati </a:t>
            </a:r>
            <a:r>
              <a:rPr lang="it-IT" sz="2000" dirty="0">
                <a:latin typeface="Calibri" panose="020F0502020204030204" pitchFamily="34" charset="0"/>
                <a:cs typeface="Calibri" panose="020F0502020204030204" pitchFamily="34" charset="0"/>
              </a:rPr>
              <a:t>per compilare a domanda</a:t>
            </a:r>
          </a:p>
          <a:p>
            <a:pPr marL="342900" indent="-342900" algn="just">
              <a:buFont typeface="Wingdings" panose="05000000000000000000" pitchFamily="2" charset="2"/>
              <a:buChar char="ü"/>
            </a:pPr>
            <a:r>
              <a:rPr lang="it-IT" sz="2000" dirty="0">
                <a:latin typeface="Calibri" panose="020F0502020204030204" pitchFamily="34" charset="0"/>
                <a:cs typeface="Calibri" panose="020F0502020204030204" pitchFamily="34" charset="0"/>
              </a:rPr>
              <a:t>In tutte le pagine sono presenti </a:t>
            </a:r>
            <a:r>
              <a:rPr lang="it-IT" sz="2000" b="1" dirty="0">
                <a:latin typeface="Calibri" panose="020F0502020204030204" pitchFamily="34" charset="0"/>
                <a:cs typeface="Calibri" panose="020F0502020204030204" pitchFamily="34" charset="0"/>
              </a:rPr>
              <a:t>note informative </a:t>
            </a:r>
            <a:r>
              <a:rPr lang="it-IT" sz="2000" dirty="0">
                <a:latin typeface="Calibri" panose="020F0502020204030204" pitchFamily="34" charset="0"/>
                <a:cs typeface="Calibri" panose="020F0502020204030204" pitchFamily="34" charset="0"/>
              </a:rPr>
              <a:t>che guidano nella interpretazione dei dati da fornire; le pagine sono navigabili e si può sempre verificare cosa si è inserito</a:t>
            </a:r>
          </a:p>
          <a:p>
            <a:pPr marL="342900" indent="-342900" algn="just">
              <a:buFont typeface="Wingdings" panose="05000000000000000000" pitchFamily="2" charset="2"/>
              <a:buChar char="ü"/>
            </a:pPr>
            <a:r>
              <a:rPr lang="it-IT" sz="2000" dirty="0">
                <a:latin typeface="Calibri" panose="020F0502020204030204" pitchFamily="34" charset="0"/>
                <a:cs typeface="Calibri" panose="020F0502020204030204" pitchFamily="34" charset="0"/>
              </a:rPr>
              <a:t>L’istruttoria è </a:t>
            </a:r>
            <a:r>
              <a:rPr lang="it-IT" sz="2000" b="1" dirty="0">
                <a:latin typeface="Calibri" panose="020F0502020204030204" pitchFamily="34" charset="0"/>
                <a:cs typeface="Calibri" panose="020F0502020204030204" pitchFamily="34" charset="0"/>
              </a:rPr>
              <a:t>automatizzata, </a:t>
            </a:r>
            <a:r>
              <a:rPr lang="it-IT" sz="2000" dirty="0">
                <a:latin typeface="Calibri" panose="020F0502020204030204" pitchFamily="34" charset="0"/>
                <a:cs typeface="Calibri" panose="020F0502020204030204" pitchFamily="34" charset="0"/>
              </a:rPr>
              <a:t>basata sulla consultazione delle informazioni presenti nelle banche dati dell’Istituto e di altre PPAA (principio </a:t>
            </a:r>
            <a:r>
              <a:rPr lang="it-IT" sz="2000" i="1" dirty="0">
                <a:latin typeface="Calibri" panose="020F0502020204030204" pitchFamily="34" charset="0"/>
                <a:cs typeface="Calibri" panose="020F0502020204030204" pitchFamily="34" charset="0"/>
              </a:rPr>
              <a:t>once </a:t>
            </a:r>
            <a:r>
              <a:rPr lang="it-IT" sz="2000" i="1" dirty="0" err="1">
                <a:latin typeface="Calibri" panose="020F0502020204030204" pitchFamily="34" charset="0"/>
                <a:cs typeface="Calibri" panose="020F0502020204030204" pitchFamily="34" charset="0"/>
              </a:rPr>
              <a:t>only</a:t>
            </a:r>
            <a:r>
              <a:rPr lang="it-IT" sz="2000" i="1" dirty="0">
                <a:latin typeface="Calibri" panose="020F0502020204030204" pitchFamily="34" charset="0"/>
                <a:cs typeface="Calibri" panose="020F0502020204030204" pitchFamily="34" charset="0"/>
              </a:rPr>
              <a:t>).</a:t>
            </a:r>
          </a:p>
          <a:p>
            <a:pPr marL="342900" indent="-342900" algn="just">
              <a:buFont typeface="Wingdings" panose="05000000000000000000" pitchFamily="2" charset="2"/>
              <a:buChar char="ü"/>
            </a:pPr>
            <a:r>
              <a:rPr lang="it-IT" sz="2000" dirty="0">
                <a:latin typeface="Calibri" panose="020F0502020204030204" pitchFamily="34" charset="0"/>
                <a:cs typeface="Calibri" panose="020F0502020204030204" pitchFamily="34" charset="0"/>
              </a:rPr>
              <a:t>Non è richiesto all’utente di </a:t>
            </a:r>
            <a:r>
              <a:rPr lang="it-IT" sz="2000" b="1" dirty="0">
                <a:latin typeface="Calibri" panose="020F0502020204030204" pitchFamily="34" charset="0"/>
                <a:cs typeface="Calibri" panose="020F0502020204030204" pitchFamily="34" charset="0"/>
              </a:rPr>
              <a:t>allegare documenti. </a:t>
            </a:r>
            <a:r>
              <a:rPr lang="it-IT" sz="2000" dirty="0">
                <a:latin typeface="Calibri" panose="020F0502020204030204" pitchFamily="34" charset="0"/>
                <a:cs typeface="Calibri" panose="020F0502020204030204" pitchFamily="34" charset="0"/>
              </a:rPr>
              <a:t>Eventuali integrazioni documentali, se necessarie, saranno richieste all’utente tramite sms/email o dalla sede INPS, ma in un secondo momento.</a:t>
            </a:r>
          </a:p>
          <a:p>
            <a:pPr marL="342900" indent="-342900" algn="just">
              <a:buFont typeface="Wingdings" panose="05000000000000000000" pitchFamily="2" charset="2"/>
              <a:buChar char="ü"/>
            </a:pPr>
            <a:r>
              <a:rPr lang="it-IT" sz="2000" dirty="0">
                <a:latin typeface="Calibri" panose="020F0502020204030204" pitchFamily="34" charset="0"/>
                <a:cs typeface="Calibri" panose="020F0502020204030204" pitchFamily="34" charset="0"/>
              </a:rPr>
              <a:t>L’utente </a:t>
            </a:r>
            <a:r>
              <a:rPr lang="it-IT" sz="2000" b="1" dirty="0">
                <a:latin typeface="Calibri" panose="020F0502020204030204" pitchFamily="34" charset="0"/>
                <a:cs typeface="Calibri" panose="020F0502020204030204" pitchFamily="34" charset="0"/>
              </a:rPr>
              <a:t>può consultare nella procedura le domande già inviate e modificarle</a:t>
            </a:r>
            <a:r>
              <a:rPr lang="it-IT" sz="2000" dirty="0">
                <a:latin typeface="Calibri" panose="020F0502020204030204" pitchFamily="34" charset="0"/>
                <a:cs typeface="Calibri" panose="020F0502020204030204" pitchFamily="34" charset="0"/>
              </a:rPr>
              <a:t>, in alcuni casi (se l’istruttoria non è terminata).</a:t>
            </a:r>
          </a:p>
          <a:p>
            <a:pPr algn="just"/>
            <a:endParaRPr lang="it-IT" sz="1900" dirty="0"/>
          </a:p>
          <a:p>
            <a:pPr algn="just"/>
            <a:endParaRPr lang="it-IT" dirty="0"/>
          </a:p>
          <a:p>
            <a:endParaRPr lang="it-IT" dirty="0"/>
          </a:p>
        </p:txBody>
      </p:sp>
      <p:sp>
        <p:nvSpPr>
          <p:cNvPr id="6" name="Segnaposto testo 1">
            <a:extLst>
              <a:ext uri="{FF2B5EF4-FFF2-40B4-BE49-F238E27FC236}">
                <a16:creationId xmlns:a16="http://schemas.microsoft.com/office/drawing/2014/main" id="{D8C9D949-CFE4-4970-8F67-A10C9EDBBB3F}"/>
              </a:ext>
            </a:extLst>
          </p:cNvPr>
          <p:cNvSpPr txBox="1">
            <a:spLocks/>
          </p:cNvSpPr>
          <p:nvPr/>
        </p:nvSpPr>
        <p:spPr>
          <a:xfrm>
            <a:off x="1485792" y="364316"/>
            <a:ext cx="10795544" cy="648323"/>
          </a:xfrm>
          <a:prstGeom prst="rect">
            <a:avLst/>
          </a:prstGeom>
        </p:spPr>
        <p:txBody>
          <a:bodyPr vert="horz" lIns="0" tIns="0" rIns="0" bIns="0" rtlCol="0" anchor="ctr">
            <a:normAutofit/>
          </a:bodyPr>
          <a:lstStyle>
            <a:lvl1pPr marL="0" indent="0" algn="l" defTabSz="914377" rtl="0" eaLnBrk="1" latinLnBrk="0" hangingPunct="1">
              <a:lnSpc>
                <a:spcPct val="100000"/>
              </a:lnSpc>
              <a:spcBef>
                <a:spcPts val="1200"/>
              </a:spcBef>
              <a:spcAft>
                <a:spcPts val="0"/>
              </a:spcAft>
              <a:buClr>
                <a:schemeClr val="tx1"/>
              </a:buClr>
              <a:buSzPct val="80000"/>
              <a:buFont typeface="Arial" pitchFamily="34" charset="0"/>
              <a:buNone/>
              <a:defRPr sz="2000" b="0" kern="1200">
                <a:solidFill>
                  <a:schemeClr val="tx1"/>
                </a:solidFill>
                <a:latin typeface="+mn-lt"/>
                <a:ea typeface="+mn-ea"/>
                <a:cs typeface="Arial" pitchFamily="34" charset="0"/>
              </a:defRPr>
            </a:lvl1pPr>
            <a:lvl2pPr marL="225420" indent="0" algn="l" defTabSz="914377" rtl="0" eaLnBrk="1" latinLnBrk="0" hangingPunct="1">
              <a:lnSpc>
                <a:spcPct val="100000"/>
              </a:lnSpc>
              <a:spcBef>
                <a:spcPts val="624"/>
              </a:spcBef>
              <a:spcAft>
                <a:spcPts val="0"/>
              </a:spcAft>
              <a:buClr>
                <a:schemeClr val="tx1"/>
              </a:buClr>
              <a:buSzPct val="80000"/>
              <a:buFont typeface="Arial" pitchFamily="34" charset="0"/>
              <a:buNone/>
              <a:defRPr sz="2400" kern="1200">
                <a:solidFill>
                  <a:srgbClr val="000000"/>
                </a:solidFill>
                <a:latin typeface="+mn-lt"/>
                <a:ea typeface="+mn-ea"/>
                <a:cs typeface="Arial" pitchFamily="34" charset="0"/>
              </a:defRPr>
            </a:lvl2pPr>
            <a:lvl3pPr marL="688957" indent="-231769" algn="l" defTabSz="914377"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mn-lt"/>
                <a:ea typeface="+mn-ea"/>
                <a:cs typeface="Arial" pitchFamily="34" charset="0"/>
              </a:defRPr>
            </a:lvl3pPr>
            <a:lvl4pPr marL="914377" indent="-225420" algn="l" defTabSz="914377"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mn-lt"/>
                <a:ea typeface="+mn-ea"/>
                <a:cs typeface="Arial" pitchFamily="34" charset="0"/>
              </a:defRPr>
            </a:lvl4pPr>
            <a:lvl5pPr marL="1146146" indent="-231769" algn="l" defTabSz="914377"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mn-lt"/>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000000"/>
              </a:buClr>
            </a:pPr>
            <a:r>
              <a:rPr lang="it-IT" sz="2800" b="1" dirty="0">
                <a:solidFill>
                  <a:srgbClr val="000000"/>
                </a:solidFill>
                <a:latin typeface="Calibri" panose="020F0502020204030204" pitchFamily="34" charset="0"/>
                <a:cs typeface="Calibri" panose="020F0502020204030204" pitchFamily="34" charset="0"/>
              </a:rPr>
              <a:t>Come si presentano le domande - </a:t>
            </a:r>
            <a:r>
              <a:rPr lang="it-IT" sz="2800" b="1" dirty="0" err="1">
                <a:solidFill>
                  <a:srgbClr val="000000"/>
                </a:solidFill>
                <a:latin typeface="Calibri" panose="020F0502020204030204" pitchFamily="34" charset="0"/>
                <a:cs typeface="Calibri" panose="020F0502020204030204" pitchFamily="34" charset="0"/>
              </a:rPr>
              <a:t>Overwiew</a:t>
            </a:r>
            <a:endParaRPr lang="it-IT" sz="2800" b="1" dirty="0">
              <a:solidFill>
                <a:srgbClr val="000000"/>
              </a:solidFill>
              <a:latin typeface="Calibri" panose="020F0502020204030204" pitchFamily="34" charset="0"/>
              <a:cs typeface="Calibri" panose="020F0502020204030204" pitchFamily="34" charset="0"/>
            </a:endParaRPr>
          </a:p>
        </p:txBody>
      </p:sp>
      <p:sp>
        <p:nvSpPr>
          <p:cNvPr id="4" name="CasellaDiTesto 3">
            <a:extLst>
              <a:ext uri="{FF2B5EF4-FFF2-40B4-BE49-F238E27FC236}">
                <a16:creationId xmlns:a16="http://schemas.microsoft.com/office/drawing/2014/main" id="{1756B800-4251-4398-B7BB-4A41CA229187}"/>
              </a:ext>
            </a:extLst>
          </p:cNvPr>
          <p:cNvSpPr txBox="1"/>
          <p:nvPr/>
        </p:nvSpPr>
        <p:spPr>
          <a:xfrm>
            <a:off x="228599" y="6581775"/>
            <a:ext cx="11801475" cy="307777"/>
          </a:xfrm>
          <a:prstGeom prst="rect">
            <a:avLst/>
          </a:prstGeom>
          <a:noFill/>
        </p:spPr>
        <p:txBody>
          <a:bodyPr wrap="square" rtlCol="0">
            <a:spAutoFit/>
          </a:bodyPr>
          <a:lstStyle/>
          <a:p>
            <a:pPr algn="ctr"/>
            <a:r>
              <a:rPr lang="it-IT" sz="1400" b="1" i="1" dirty="0">
                <a:latin typeface="Calibri" panose="020F0502020204030204" pitchFamily="34" charset="0"/>
                <a:cs typeface="Calibri" panose="020F0502020204030204" pitchFamily="34" charset="0"/>
              </a:rPr>
              <a:t>14 Dicembre 2021 – Audizione del Presidente – Camera dei Deputati </a:t>
            </a:r>
          </a:p>
        </p:txBody>
      </p:sp>
    </p:spTree>
    <p:extLst>
      <p:ext uri="{BB962C8B-B14F-4D97-AF65-F5344CB8AC3E}">
        <p14:creationId xmlns:p14="http://schemas.microsoft.com/office/powerpoint/2010/main" val="173618488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3C51ADDB-D21E-4CA5-B1C0-2F86AA853465}"/>
              </a:ext>
            </a:extLst>
          </p:cNvPr>
          <p:cNvSpPr>
            <a:spLocks noGrp="1"/>
          </p:cNvSpPr>
          <p:nvPr>
            <p:ph type="body" sz="quarter" idx="11"/>
          </p:nvPr>
        </p:nvSpPr>
        <p:spPr>
          <a:xfrm>
            <a:off x="704117" y="1552659"/>
            <a:ext cx="10993972" cy="4941025"/>
          </a:xfrm>
        </p:spPr>
        <p:txBody>
          <a:bodyPr>
            <a:normAutofit/>
          </a:bodyPr>
          <a:lstStyle/>
          <a:p>
            <a:pPr lvl="0" algn="just" defTabSz="914400">
              <a:spcBef>
                <a:spcPts val="1000"/>
              </a:spcBef>
              <a:buClrTx/>
              <a:buSzTx/>
            </a:pPr>
            <a:r>
              <a:rPr lang="it-IT" sz="2000" dirty="0">
                <a:solidFill>
                  <a:srgbClr val="000000"/>
                </a:solidFill>
                <a:latin typeface="Calibri" panose="020F0502020204030204"/>
                <a:cs typeface="+mn-cs"/>
              </a:rPr>
              <a:t>La domanda può essere presentata:</a:t>
            </a:r>
          </a:p>
          <a:p>
            <a:pPr marL="228600" lvl="0" indent="-228600" algn="just" defTabSz="914400">
              <a:spcBef>
                <a:spcPts val="1000"/>
              </a:spcBef>
              <a:buClrTx/>
              <a:buSzTx/>
              <a:buFont typeface="Arial" panose="020B0604020202020204" pitchFamily="34" charset="0"/>
              <a:buChar char="•"/>
            </a:pPr>
            <a:r>
              <a:rPr lang="it-IT" sz="2000" dirty="0">
                <a:solidFill>
                  <a:srgbClr val="000000"/>
                </a:solidFill>
                <a:latin typeface="Calibri" panose="020F0502020204030204"/>
                <a:cs typeface="+mn-cs"/>
              </a:rPr>
              <a:t>accedendo dal sito web www.inps.it al servizio “Assegno Unico” con SPID almeno di livello 2, Carta di identità elettronica 3.0 (CIE) o Carta Nazionale dei Servizi (CNS);</a:t>
            </a:r>
          </a:p>
          <a:p>
            <a:pPr marL="228600" lvl="0" indent="-228600" algn="just" defTabSz="914400">
              <a:spcBef>
                <a:spcPts val="1000"/>
              </a:spcBef>
              <a:buClrTx/>
              <a:buSzTx/>
              <a:buFont typeface="Arial" panose="020B0604020202020204" pitchFamily="34" charset="0"/>
              <a:buChar char="•"/>
            </a:pPr>
            <a:r>
              <a:rPr lang="it-IT" sz="2000" dirty="0">
                <a:solidFill>
                  <a:srgbClr val="000000"/>
                </a:solidFill>
                <a:latin typeface="Calibri" panose="020F0502020204030204"/>
                <a:cs typeface="+mn-cs"/>
              </a:rPr>
              <a:t>chiamando il numero verde 803.164 (gratuito da rete fissa) o il numero 06 164.164 (da rete mobile, pagando la tariffa applicata dal mio gestore telefonico);</a:t>
            </a:r>
          </a:p>
          <a:p>
            <a:pPr marL="228600" lvl="0" indent="-228600" algn="just" defTabSz="914400">
              <a:spcBef>
                <a:spcPts val="1000"/>
              </a:spcBef>
              <a:buClrTx/>
              <a:buSzTx/>
              <a:buFont typeface="Arial" panose="020B0604020202020204" pitchFamily="34" charset="0"/>
              <a:buChar char="•"/>
            </a:pPr>
            <a:r>
              <a:rPr lang="it-IT" sz="2000" dirty="0">
                <a:solidFill>
                  <a:srgbClr val="000000"/>
                </a:solidFill>
                <a:latin typeface="Calibri" panose="020F0502020204030204"/>
                <a:cs typeface="+mn-cs"/>
              </a:rPr>
              <a:t>tramite enti di patronato, attraverso i servizi telematici offerti gratuitamente dagli stessi. </a:t>
            </a:r>
          </a:p>
          <a:p>
            <a:pPr marL="228600" lvl="0" indent="-228600" algn="just" defTabSz="914400">
              <a:spcBef>
                <a:spcPts val="1000"/>
              </a:spcBef>
              <a:buClrTx/>
              <a:buSzTx/>
              <a:buFont typeface="Arial" panose="020B0604020202020204" pitchFamily="34" charset="0"/>
              <a:buChar char="•"/>
            </a:pPr>
            <a:endParaRPr lang="it-IT" sz="2000" dirty="0">
              <a:solidFill>
                <a:srgbClr val="000000"/>
              </a:solidFill>
              <a:latin typeface="Calibri" panose="020F0502020204030204"/>
              <a:cs typeface="+mn-cs"/>
            </a:endParaRPr>
          </a:p>
          <a:p>
            <a:pPr lvl="0" algn="just" defTabSz="914400">
              <a:spcBef>
                <a:spcPts val="1000"/>
              </a:spcBef>
              <a:buClrTx/>
              <a:buSzTx/>
            </a:pPr>
            <a:r>
              <a:rPr lang="it-IT" sz="2000" b="1" dirty="0">
                <a:solidFill>
                  <a:srgbClr val="000000"/>
                </a:solidFill>
                <a:latin typeface="Calibri" panose="020F0502020204030204"/>
                <a:cs typeface="+mn-cs"/>
              </a:rPr>
              <a:t>Inps con specifico messaggio entro venti giorni dalla pubblicazione del decreto darà specifiche istruzioni in merito alle modalità di presentazione della domanda.</a:t>
            </a:r>
          </a:p>
          <a:p>
            <a:endParaRPr lang="it-IT" dirty="0"/>
          </a:p>
        </p:txBody>
      </p:sp>
      <p:sp>
        <p:nvSpPr>
          <p:cNvPr id="6" name="Segnaposto testo 1">
            <a:extLst>
              <a:ext uri="{FF2B5EF4-FFF2-40B4-BE49-F238E27FC236}">
                <a16:creationId xmlns:a16="http://schemas.microsoft.com/office/drawing/2014/main" id="{D8C9D949-CFE4-4970-8F67-A10C9EDBBB3F}"/>
              </a:ext>
            </a:extLst>
          </p:cNvPr>
          <p:cNvSpPr txBox="1">
            <a:spLocks/>
          </p:cNvSpPr>
          <p:nvPr/>
        </p:nvSpPr>
        <p:spPr>
          <a:xfrm>
            <a:off x="1485792" y="364316"/>
            <a:ext cx="10795544" cy="648323"/>
          </a:xfrm>
          <a:prstGeom prst="rect">
            <a:avLst/>
          </a:prstGeom>
        </p:spPr>
        <p:txBody>
          <a:bodyPr vert="horz" lIns="0" tIns="0" rIns="0" bIns="0" rtlCol="0" anchor="ctr">
            <a:normAutofit/>
          </a:bodyPr>
          <a:lstStyle>
            <a:lvl1pPr marL="0" indent="0" algn="l" defTabSz="914377" rtl="0" eaLnBrk="1" latinLnBrk="0" hangingPunct="1">
              <a:lnSpc>
                <a:spcPct val="100000"/>
              </a:lnSpc>
              <a:spcBef>
                <a:spcPts val="1200"/>
              </a:spcBef>
              <a:spcAft>
                <a:spcPts val="0"/>
              </a:spcAft>
              <a:buClr>
                <a:schemeClr val="tx1"/>
              </a:buClr>
              <a:buSzPct val="80000"/>
              <a:buFont typeface="Arial" pitchFamily="34" charset="0"/>
              <a:buNone/>
              <a:defRPr sz="2000" b="0" kern="1200">
                <a:solidFill>
                  <a:schemeClr val="tx1"/>
                </a:solidFill>
                <a:latin typeface="+mn-lt"/>
                <a:ea typeface="+mn-ea"/>
                <a:cs typeface="Arial" pitchFamily="34" charset="0"/>
              </a:defRPr>
            </a:lvl1pPr>
            <a:lvl2pPr marL="225420" indent="0" algn="l" defTabSz="914377" rtl="0" eaLnBrk="1" latinLnBrk="0" hangingPunct="1">
              <a:lnSpc>
                <a:spcPct val="100000"/>
              </a:lnSpc>
              <a:spcBef>
                <a:spcPts val="624"/>
              </a:spcBef>
              <a:spcAft>
                <a:spcPts val="0"/>
              </a:spcAft>
              <a:buClr>
                <a:schemeClr val="tx1"/>
              </a:buClr>
              <a:buSzPct val="80000"/>
              <a:buFont typeface="Arial" pitchFamily="34" charset="0"/>
              <a:buNone/>
              <a:defRPr sz="2400" kern="1200">
                <a:solidFill>
                  <a:srgbClr val="000000"/>
                </a:solidFill>
                <a:latin typeface="+mn-lt"/>
                <a:ea typeface="+mn-ea"/>
                <a:cs typeface="Arial" pitchFamily="34" charset="0"/>
              </a:defRPr>
            </a:lvl2pPr>
            <a:lvl3pPr marL="688957" indent="-231769" algn="l" defTabSz="914377"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mn-lt"/>
                <a:ea typeface="+mn-ea"/>
                <a:cs typeface="Arial" pitchFamily="34" charset="0"/>
              </a:defRPr>
            </a:lvl3pPr>
            <a:lvl4pPr marL="914377" indent="-225420" algn="l" defTabSz="914377"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mn-lt"/>
                <a:ea typeface="+mn-ea"/>
                <a:cs typeface="Arial" pitchFamily="34" charset="0"/>
              </a:defRPr>
            </a:lvl4pPr>
            <a:lvl5pPr marL="1146146" indent="-231769" algn="l" defTabSz="914377"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mn-lt"/>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1200"/>
              </a:spcBef>
              <a:spcAft>
                <a:spcPts val="0"/>
              </a:spcAft>
              <a:buClr>
                <a:srgbClr val="000000"/>
              </a:buClr>
              <a:buSzPct val="80000"/>
              <a:buFont typeface="Arial" pitchFamily="34" charset="0"/>
              <a:buNone/>
              <a:tabLst/>
              <a:defRPr/>
            </a:pPr>
            <a:r>
              <a:rPr kumimoji="0" lang="it-IT"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Come si presentano le domande - </a:t>
            </a:r>
            <a:r>
              <a:rPr kumimoji="0" lang="it-IT" sz="2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Overwiew</a:t>
            </a:r>
            <a:endParaRPr kumimoji="0" lang="it-IT"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 name="Immagine 1">
            <a:extLst>
              <a:ext uri="{FF2B5EF4-FFF2-40B4-BE49-F238E27FC236}">
                <a16:creationId xmlns:a16="http://schemas.microsoft.com/office/drawing/2014/main" id="{891D5210-43DA-4BB4-8AB3-9479ADC85ACF}"/>
              </a:ext>
            </a:extLst>
          </p:cNvPr>
          <p:cNvPicPr>
            <a:picLocks noChangeAspect="1"/>
          </p:cNvPicPr>
          <p:nvPr/>
        </p:nvPicPr>
        <p:blipFill>
          <a:blip r:embed="rId2"/>
          <a:stretch>
            <a:fillRect/>
          </a:stretch>
        </p:blipFill>
        <p:spPr>
          <a:xfrm>
            <a:off x="194560" y="6526132"/>
            <a:ext cx="11802879" cy="379493"/>
          </a:xfrm>
          <a:prstGeom prst="rect">
            <a:avLst/>
          </a:prstGeom>
        </p:spPr>
      </p:pic>
    </p:spTree>
    <p:extLst>
      <p:ext uri="{BB962C8B-B14F-4D97-AF65-F5344CB8AC3E}">
        <p14:creationId xmlns:p14="http://schemas.microsoft.com/office/powerpoint/2010/main" val="207510615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1B2111B2-9847-485C-8372-1B22F89C0233}"/>
              </a:ext>
            </a:extLst>
          </p:cNvPr>
          <p:cNvSpPr>
            <a:spLocks noGrp="1"/>
          </p:cNvSpPr>
          <p:nvPr>
            <p:ph type="body" sz="quarter" idx="10"/>
          </p:nvPr>
        </p:nvSpPr>
        <p:spPr/>
        <p:txBody>
          <a:bodyPr>
            <a:normAutofit/>
          </a:bodyPr>
          <a:lstStyle/>
          <a:p>
            <a:r>
              <a:rPr lang="it-IT" sz="2800" b="1" dirty="0">
                <a:latin typeface="Calibri" panose="020F0502020204030204" pitchFamily="34" charset="0"/>
                <a:cs typeface="Calibri" panose="020F0502020204030204" pitchFamily="34" charset="0"/>
              </a:rPr>
              <a:t>Come si presentano le domande e dati da fornire</a:t>
            </a:r>
          </a:p>
        </p:txBody>
      </p:sp>
      <p:graphicFrame>
        <p:nvGraphicFramePr>
          <p:cNvPr id="4" name="Diagramma 3">
            <a:extLst>
              <a:ext uri="{FF2B5EF4-FFF2-40B4-BE49-F238E27FC236}">
                <a16:creationId xmlns:a16="http://schemas.microsoft.com/office/drawing/2014/main" id="{5BC08E88-2B1B-4431-A3F8-1A67B976C0D1}"/>
              </a:ext>
            </a:extLst>
          </p:cNvPr>
          <p:cNvGraphicFramePr/>
          <p:nvPr>
            <p:extLst>
              <p:ext uri="{D42A27DB-BD31-4B8C-83A1-F6EECF244321}">
                <p14:modId xmlns:p14="http://schemas.microsoft.com/office/powerpoint/2010/main" val="3313777114"/>
              </p:ext>
            </p:extLst>
          </p:nvPr>
        </p:nvGraphicFramePr>
        <p:xfrm>
          <a:off x="357761" y="1404184"/>
          <a:ext cx="11472228" cy="4724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magine 2">
            <a:extLst>
              <a:ext uri="{FF2B5EF4-FFF2-40B4-BE49-F238E27FC236}">
                <a16:creationId xmlns:a16="http://schemas.microsoft.com/office/drawing/2014/main" id="{738A950B-F3B7-4040-8266-00B1AB859791}"/>
              </a:ext>
            </a:extLst>
          </p:cNvPr>
          <p:cNvPicPr>
            <a:picLocks noChangeAspect="1"/>
          </p:cNvPicPr>
          <p:nvPr/>
        </p:nvPicPr>
        <p:blipFill>
          <a:blip r:embed="rId7"/>
          <a:stretch>
            <a:fillRect/>
          </a:stretch>
        </p:blipFill>
        <p:spPr>
          <a:xfrm>
            <a:off x="194560" y="6488032"/>
            <a:ext cx="11802879" cy="377985"/>
          </a:xfrm>
          <a:prstGeom prst="rect">
            <a:avLst/>
          </a:prstGeom>
        </p:spPr>
      </p:pic>
    </p:spTree>
    <p:extLst>
      <p:ext uri="{BB962C8B-B14F-4D97-AF65-F5344CB8AC3E}">
        <p14:creationId xmlns:p14="http://schemas.microsoft.com/office/powerpoint/2010/main" val="388152608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1B2111B2-9847-485C-8372-1B22F89C0233}"/>
              </a:ext>
            </a:extLst>
          </p:cNvPr>
          <p:cNvSpPr>
            <a:spLocks noGrp="1"/>
          </p:cNvSpPr>
          <p:nvPr>
            <p:ph type="body" sz="quarter" idx="10"/>
          </p:nvPr>
        </p:nvSpPr>
        <p:spPr/>
        <p:txBody>
          <a:bodyPr>
            <a:noAutofit/>
          </a:bodyPr>
          <a:lstStyle/>
          <a:p>
            <a:r>
              <a:rPr lang="it-IT" sz="2800" b="1" dirty="0">
                <a:latin typeface="Calibri" panose="020F0502020204030204" pitchFamily="34" charset="0"/>
                <a:cs typeface="Calibri" panose="020F0502020204030204" pitchFamily="34" charset="0"/>
              </a:rPr>
              <a:t>Chi può presentare la domanda (selezione in home page)</a:t>
            </a:r>
          </a:p>
        </p:txBody>
      </p:sp>
      <p:graphicFrame>
        <p:nvGraphicFramePr>
          <p:cNvPr id="4" name="Diagramma 3">
            <a:extLst>
              <a:ext uri="{FF2B5EF4-FFF2-40B4-BE49-F238E27FC236}">
                <a16:creationId xmlns:a16="http://schemas.microsoft.com/office/drawing/2014/main" id="{5BC08E88-2B1B-4431-A3F8-1A67B976C0D1}"/>
              </a:ext>
            </a:extLst>
          </p:cNvPr>
          <p:cNvGraphicFramePr/>
          <p:nvPr>
            <p:extLst>
              <p:ext uri="{D42A27DB-BD31-4B8C-83A1-F6EECF244321}">
                <p14:modId xmlns:p14="http://schemas.microsoft.com/office/powerpoint/2010/main" val="499305273"/>
              </p:ext>
            </p:extLst>
          </p:nvPr>
        </p:nvGraphicFramePr>
        <p:xfrm>
          <a:off x="304800" y="1428750"/>
          <a:ext cx="11525189" cy="4699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magine 2">
            <a:extLst>
              <a:ext uri="{FF2B5EF4-FFF2-40B4-BE49-F238E27FC236}">
                <a16:creationId xmlns:a16="http://schemas.microsoft.com/office/drawing/2014/main" id="{2B36C1FA-F771-429A-8C86-6912E61D472F}"/>
              </a:ext>
            </a:extLst>
          </p:cNvPr>
          <p:cNvPicPr>
            <a:picLocks noChangeAspect="1"/>
          </p:cNvPicPr>
          <p:nvPr/>
        </p:nvPicPr>
        <p:blipFill>
          <a:blip r:embed="rId7"/>
          <a:stretch>
            <a:fillRect/>
          </a:stretch>
        </p:blipFill>
        <p:spPr>
          <a:xfrm>
            <a:off x="194560" y="6478507"/>
            <a:ext cx="11802879" cy="377985"/>
          </a:xfrm>
          <a:prstGeom prst="rect">
            <a:avLst/>
          </a:prstGeom>
        </p:spPr>
      </p:pic>
    </p:spTree>
    <p:extLst>
      <p:ext uri="{BB962C8B-B14F-4D97-AF65-F5344CB8AC3E}">
        <p14:creationId xmlns:p14="http://schemas.microsoft.com/office/powerpoint/2010/main" val="49325267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FCE1208C-1F8C-4EBB-A494-7AE465001B2D}"/>
              </a:ext>
            </a:extLst>
          </p:cNvPr>
          <p:cNvPicPr>
            <a:picLocks noChangeAspect="1"/>
          </p:cNvPicPr>
          <p:nvPr/>
        </p:nvPicPr>
        <p:blipFill>
          <a:blip r:embed="rId2"/>
          <a:stretch>
            <a:fillRect/>
          </a:stretch>
        </p:blipFill>
        <p:spPr>
          <a:xfrm>
            <a:off x="545758" y="3072207"/>
            <a:ext cx="11427456" cy="1631479"/>
          </a:xfrm>
          <a:prstGeom prst="rect">
            <a:avLst/>
          </a:prstGeom>
        </p:spPr>
      </p:pic>
      <p:pic>
        <p:nvPicPr>
          <p:cNvPr id="3" name="Immagine 2">
            <a:extLst>
              <a:ext uri="{FF2B5EF4-FFF2-40B4-BE49-F238E27FC236}">
                <a16:creationId xmlns:a16="http://schemas.microsoft.com/office/drawing/2014/main" id="{6629B67D-0782-4134-9358-C9AD968EE63E}"/>
              </a:ext>
            </a:extLst>
          </p:cNvPr>
          <p:cNvPicPr>
            <a:picLocks noChangeAspect="1"/>
          </p:cNvPicPr>
          <p:nvPr/>
        </p:nvPicPr>
        <p:blipFill>
          <a:blip r:embed="rId3"/>
          <a:stretch>
            <a:fillRect/>
          </a:stretch>
        </p:blipFill>
        <p:spPr>
          <a:xfrm>
            <a:off x="676357" y="1314628"/>
            <a:ext cx="7505700" cy="1552575"/>
          </a:xfrm>
          <a:prstGeom prst="rect">
            <a:avLst/>
          </a:prstGeom>
        </p:spPr>
      </p:pic>
      <p:sp>
        <p:nvSpPr>
          <p:cNvPr id="2" name="Segnaposto testo 1">
            <a:extLst>
              <a:ext uri="{FF2B5EF4-FFF2-40B4-BE49-F238E27FC236}">
                <a16:creationId xmlns:a16="http://schemas.microsoft.com/office/drawing/2014/main" id="{9FFF5D97-D9A1-49A7-8F58-152B2A45A532}"/>
              </a:ext>
            </a:extLst>
          </p:cNvPr>
          <p:cNvSpPr>
            <a:spLocks noGrp="1"/>
          </p:cNvSpPr>
          <p:nvPr>
            <p:ph type="body" sz="quarter" idx="10"/>
          </p:nvPr>
        </p:nvSpPr>
        <p:spPr>
          <a:xfrm>
            <a:off x="1362075" y="390592"/>
            <a:ext cx="10662911" cy="648323"/>
          </a:xfrm>
        </p:spPr>
        <p:txBody>
          <a:bodyPr>
            <a:normAutofit/>
          </a:bodyPr>
          <a:lstStyle/>
          <a:p>
            <a:r>
              <a:rPr lang="it-IT" sz="2800" b="1" dirty="0">
                <a:latin typeface="Calibri" panose="020F0502020204030204" pitchFamily="34" charset="0"/>
                <a:cs typeface="Calibri" panose="020F0502020204030204" pitchFamily="34" charset="0"/>
              </a:rPr>
              <a:t>Ripartizione assegno e maggiorazioni</a:t>
            </a:r>
          </a:p>
        </p:txBody>
      </p:sp>
      <p:sp>
        <p:nvSpPr>
          <p:cNvPr id="5" name="Rettangolo 4">
            <a:extLst>
              <a:ext uri="{FF2B5EF4-FFF2-40B4-BE49-F238E27FC236}">
                <a16:creationId xmlns:a16="http://schemas.microsoft.com/office/drawing/2014/main" id="{CCE3BA91-86C4-4086-99A6-4F0BAE6E7D66}"/>
              </a:ext>
            </a:extLst>
          </p:cNvPr>
          <p:cNvSpPr/>
          <p:nvPr/>
        </p:nvSpPr>
        <p:spPr>
          <a:xfrm>
            <a:off x="597528" y="1199758"/>
            <a:ext cx="11258139" cy="707886"/>
          </a:xfrm>
          <a:prstGeom prst="rect">
            <a:avLst/>
          </a:prstGeom>
        </p:spPr>
        <p:txBody>
          <a:bodyPr wrap="square">
            <a:spAutoFit/>
          </a:bodyPr>
          <a:lstStyle/>
          <a:p>
            <a:pPr>
              <a:spcBef>
                <a:spcPts val="600"/>
              </a:spcBef>
            </a:pPr>
            <a:r>
              <a:rPr lang="it-IT" sz="2000" dirty="0">
                <a:solidFill>
                  <a:srgbClr val="000000"/>
                </a:solidFill>
                <a:latin typeface="Calibri" panose="020F0502020204030204" pitchFamily="34" charset="0"/>
                <a:cs typeface="Calibri" panose="020F0502020204030204" pitchFamily="34" charset="0"/>
              </a:rPr>
              <a:t>Nella domanda in il richiedente deve indicare le modalità di ripartizione dell’assegno (50% a entrambi i genitori o 100% al richiedente).</a:t>
            </a:r>
          </a:p>
        </p:txBody>
      </p:sp>
      <p:sp>
        <p:nvSpPr>
          <p:cNvPr id="6" name="Rettangolo 5">
            <a:extLst>
              <a:ext uri="{FF2B5EF4-FFF2-40B4-BE49-F238E27FC236}">
                <a16:creationId xmlns:a16="http://schemas.microsoft.com/office/drawing/2014/main" id="{932F0D3F-8E9D-40AE-9E8A-B38434E033EB}"/>
              </a:ext>
            </a:extLst>
          </p:cNvPr>
          <p:cNvSpPr/>
          <p:nvPr/>
        </p:nvSpPr>
        <p:spPr>
          <a:xfrm>
            <a:off x="566412" y="2728663"/>
            <a:ext cx="11100484" cy="400110"/>
          </a:xfrm>
          <a:prstGeom prst="rect">
            <a:avLst/>
          </a:prstGeom>
        </p:spPr>
        <p:txBody>
          <a:bodyPr wrap="square">
            <a:spAutoFit/>
          </a:bodyPr>
          <a:lstStyle/>
          <a:p>
            <a:pPr>
              <a:spcBef>
                <a:spcPts val="600"/>
              </a:spcBef>
            </a:pPr>
            <a:r>
              <a:rPr lang="it-IT" sz="2000" dirty="0">
                <a:solidFill>
                  <a:srgbClr val="000000"/>
                </a:solidFill>
                <a:latin typeface="Calibri" panose="020F0502020204030204" pitchFamily="34" charset="0"/>
                <a:cs typeface="Calibri" panose="020F0502020204030204" pitchFamily="34" charset="0"/>
              </a:rPr>
              <a:t>Inoltre, deve indicare se ha diritto alle maggiorazioni previste</a:t>
            </a:r>
            <a:r>
              <a:rPr lang="it-IT" dirty="0">
                <a:solidFill>
                  <a:srgbClr val="000000"/>
                </a:solidFill>
              </a:rPr>
              <a:t>.</a:t>
            </a:r>
          </a:p>
        </p:txBody>
      </p:sp>
      <p:sp>
        <p:nvSpPr>
          <p:cNvPr id="7" name="Rettangolo 6">
            <a:extLst>
              <a:ext uri="{FF2B5EF4-FFF2-40B4-BE49-F238E27FC236}">
                <a16:creationId xmlns:a16="http://schemas.microsoft.com/office/drawing/2014/main" id="{9FBD907C-698E-4C84-A4AB-197DEBFCD9A1}"/>
              </a:ext>
            </a:extLst>
          </p:cNvPr>
          <p:cNvSpPr/>
          <p:nvPr/>
        </p:nvSpPr>
        <p:spPr>
          <a:xfrm>
            <a:off x="597531" y="4769117"/>
            <a:ext cx="11427455" cy="1015663"/>
          </a:xfrm>
          <a:prstGeom prst="rect">
            <a:avLst/>
          </a:prstGeom>
        </p:spPr>
        <p:txBody>
          <a:bodyPr wrap="square">
            <a:spAutoFit/>
          </a:bodyPr>
          <a:lstStyle/>
          <a:p>
            <a:pPr>
              <a:spcBef>
                <a:spcPts val="600"/>
              </a:spcBef>
            </a:pPr>
            <a:r>
              <a:rPr lang="it-IT" sz="2000" dirty="0">
                <a:solidFill>
                  <a:srgbClr val="000000"/>
                </a:solidFill>
                <a:latin typeface="Calibri" panose="020F0502020204030204" pitchFamily="34" charset="0"/>
                <a:cs typeface="Calibri" panose="020F0502020204030204" pitchFamily="34" charset="0"/>
              </a:rPr>
              <a:t>Il secondo genitore dovrà successivamente completare la domanda presentata dal primo genitore, accettando la ripartizione proposta, indicando se percepisce un reddito da lavoro, e fornire i propri dati di pagamento (ripartizione al 50%).</a:t>
            </a:r>
          </a:p>
        </p:txBody>
      </p:sp>
      <p:sp>
        <p:nvSpPr>
          <p:cNvPr id="8" name="Rettangolo 7">
            <a:extLst>
              <a:ext uri="{FF2B5EF4-FFF2-40B4-BE49-F238E27FC236}">
                <a16:creationId xmlns:a16="http://schemas.microsoft.com/office/drawing/2014/main" id="{6CEF3922-DC18-48BA-8D9F-8AEBFDCA6950}"/>
              </a:ext>
            </a:extLst>
          </p:cNvPr>
          <p:cNvSpPr/>
          <p:nvPr/>
        </p:nvSpPr>
        <p:spPr>
          <a:xfrm>
            <a:off x="597528" y="5723274"/>
            <a:ext cx="11258139" cy="707886"/>
          </a:xfrm>
          <a:prstGeom prst="rect">
            <a:avLst/>
          </a:prstGeom>
        </p:spPr>
        <p:txBody>
          <a:bodyPr wrap="square">
            <a:spAutoFit/>
          </a:bodyPr>
          <a:lstStyle/>
          <a:p>
            <a:r>
              <a:rPr lang="it-IT" sz="2000" dirty="0">
                <a:solidFill>
                  <a:srgbClr val="000000"/>
                </a:solidFill>
                <a:latin typeface="Calibri" panose="020F0502020204030204" pitchFamily="34" charset="0"/>
                <a:cs typeface="Calibri" panose="020F0502020204030204" pitchFamily="34" charset="0"/>
              </a:rPr>
              <a:t>Il secondo genitore non deve presentare una nuova domanda, ma completa quella già presentata. NOTA: il secondo genitore vedrà solo alcuni dati della domanda del primo</a:t>
            </a:r>
            <a:r>
              <a:rPr lang="it-IT" dirty="0">
                <a:solidFill>
                  <a:srgbClr val="000000"/>
                </a:solidFill>
              </a:rPr>
              <a:t>.</a:t>
            </a:r>
          </a:p>
        </p:txBody>
      </p:sp>
      <p:sp>
        <p:nvSpPr>
          <p:cNvPr id="9" name="Rettangolo 8">
            <a:extLst>
              <a:ext uri="{FF2B5EF4-FFF2-40B4-BE49-F238E27FC236}">
                <a16:creationId xmlns:a16="http://schemas.microsoft.com/office/drawing/2014/main" id="{03DC8FB9-BDB3-4086-9EB4-91A520041664}"/>
              </a:ext>
            </a:extLst>
          </p:cNvPr>
          <p:cNvSpPr/>
          <p:nvPr/>
        </p:nvSpPr>
        <p:spPr>
          <a:xfrm>
            <a:off x="8260886" y="1677233"/>
            <a:ext cx="3712328" cy="1077218"/>
          </a:xfrm>
          <a:prstGeom prst="rect">
            <a:avLst/>
          </a:prstGeom>
          <a:ln>
            <a:solidFill>
              <a:schemeClr val="accent1"/>
            </a:solidFill>
          </a:ln>
        </p:spPr>
        <p:txBody>
          <a:bodyPr wrap="square">
            <a:spAutoFit/>
          </a:bodyPr>
          <a:lstStyle/>
          <a:p>
            <a:r>
              <a:rPr lang="it-IT" sz="1600" dirty="0">
                <a:solidFill>
                  <a:srgbClr val="000000"/>
                </a:solidFill>
                <a:latin typeface="Calibri" panose="020F0502020204030204" pitchFamily="34" charset="0"/>
                <a:cs typeface="Calibri" panose="020F0502020204030204" pitchFamily="34" charset="0"/>
              </a:rPr>
              <a:t>NOTA: il pagamento della quota del 50% a favore del primo genitore è disposto anche in mancanza dell’integrazione della domanda richiesta al secondo genitore.</a:t>
            </a:r>
          </a:p>
        </p:txBody>
      </p:sp>
      <p:pic>
        <p:nvPicPr>
          <p:cNvPr id="10" name="Immagine 9">
            <a:extLst>
              <a:ext uri="{FF2B5EF4-FFF2-40B4-BE49-F238E27FC236}">
                <a16:creationId xmlns:a16="http://schemas.microsoft.com/office/drawing/2014/main" id="{5335D4F8-5C20-4C82-BCBD-DF60481ECF4E}"/>
              </a:ext>
            </a:extLst>
          </p:cNvPr>
          <p:cNvPicPr>
            <a:picLocks noChangeAspect="1"/>
          </p:cNvPicPr>
          <p:nvPr/>
        </p:nvPicPr>
        <p:blipFill>
          <a:blip r:embed="rId4"/>
          <a:stretch>
            <a:fillRect/>
          </a:stretch>
        </p:blipFill>
        <p:spPr>
          <a:xfrm>
            <a:off x="194560" y="6497557"/>
            <a:ext cx="11802879" cy="377985"/>
          </a:xfrm>
          <a:prstGeom prst="rect">
            <a:avLst/>
          </a:prstGeom>
        </p:spPr>
      </p:pic>
    </p:spTree>
    <p:extLst>
      <p:ext uri="{BB962C8B-B14F-4D97-AF65-F5344CB8AC3E}">
        <p14:creationId xmlns:p14="http://schemas.microsoft.com/office/powerpoint/2010/main" val="299077067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testo 1">
            <a:extLst>
              <a:ext uri="{FF2B5EF4-FFF2-40B4-BE49-F238E27FC236}">
                <a16:creationId xmlns:a16="http://schemas.microsoft.com/office/drawing/2014/main" id="{D8C9D949-CFE4-4970-8F67-A10C9EDBBB3F}"/>
              </a:ext>
            </a:extLst>
          </p:cNvPr>
          <p:cNvSpPr txBox="1">
            <a:spLocks/>
          </p:cNvSpPr>
          <p:nvPr/>
        </p:nvSpPr>
        <p:spPr>
          <a:xfrm>
            <a:off x="1485792" y="364316"/>
            <a:ext cx="10795544" cy="648323"/>
          </a:xfrm>
          <a:prstGeom prst="rect">
            <a:avLst/>
          </a:prstGeom>
        </p:spPr>
        <p:txBody>
          <a:bodyPr vert="horz" lIns="0" tIns="0" rIns="0" bIns="0" rtlCol="0" anchor="ctr">
            <a:normAutofit/>
          </a:bodyPr>
          <a:lstStyle>
            <a:lvl1pPr marL="0" indent="0" algn="l" defTabSz="914377" rtl="0" eaLnBrk="1" latinLnBrk="0" hangingPunct="1">
              <a:lnSpc>
                <a:spcPct val="100000"/>
              </a:lnSpc>
              <a:spcBef>
                <a:spcPts val="1200"/>
              </a:spcBef>
              <a:spcAft>
                <a:spcPts val="0"/>
              </a:spcAft>
              <a:buClr>
                <a:schemeClr val="tx1"/>
              </a:buClr>
              <a:buSzPct val="80000"/>
              <a:buFont typeface="Arial" pitchFamily="34" charset="0"/>
              <a:buNone/>
              <a:defRPr sz="2000" b="0" kern="1200">
                <a:solidFill>
                  <a:schemeClr val="tx1"/>
                </a:solidFill>
                <a:latin typeface="+mn-lt"/>
                <a:ea typeface="+mn-ea"/>
                <a:cs typeface="Arial" pitchFamily="34" charset="0"/>
              </a:defRPr>
            </a:lvl1pPr>
            <a:lvl2pPr marL="225420" indent="0" algn="l" defTabSz="914377" rtl="0" eaLnBrk="1" latinLnBrk="0" hangingPunct="1">
              <a:lnSpc>
                <a:spcPct val="100000"/>
              </a:lnSpc>
              <a:spcBef>
                <a:spcPts val="624"/>
              </a:spcBef>
              <a:spcAft>
                <a:spcPts val="0"/>
              </a:spcAft>
              <a:buClr>
                <a:schemeClr val="tx1"/>
              </a:buClr>
              <a:buSzPct val="80000"/>
              <a:buFont typeface="Arial" pitchFamily="34" charset="0"/>
              <a:buNone/>
              <a:defRPr sz="2400" kern="1200">
                <a:solidFill>
                  <a:srgbClr val="000000"/>
                </a:solidFill>
                <a:latin typeface="+mn-lt"/>
                <a:ea typeface="+mn-ea"/>
                <a:cs typeface="Arial" pitchFamily="34" charset="0"/>
              </a:defRPr>
            </a:lvl2pPr>
            <a:lvl3pPr marL="688957" indent="-231769" algn="l" defTabSz="914377"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mn-lt"/>
                <a:ea typeface="+mn-ea"/>
                <a:cs typeface="Arial" pitchFamily="34" charset="0"/>
              </a:defRPr>
            </a:lvl3pPr>
            <a:lvl4pPr marL="914377" indent="-225420" algn="l" defTabSz="914377"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mn-lt"/>
                <a:ea typeface="+mn-ea"/>
                <a:cs typeface="Arial" pitchFamily="34" charset="0"/>
              </a:defRPr>
            </a:lvl4pPr>
            <a:lvl5pPr marL="1146146" indent="-231769" algn="l" defTabSz="914377"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mn-lt"/>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000000"/>
              </a:buClr>
            </a:pPr>
            <a:r>
              <a:rPr lang="it-IT" sz="2800" b="1" dirty="0">
                <a:solidFill>
                  <a:srgbClr val="000000"/>
                </a:solidFill>
                <a:latin typeface="Calibri" panose="020F0502020204030204" pitchFamily="34" charset="0"/>
                <a:cs typeface="Calibri" panose="020F0502020204030204" pitchFamily="34" charset="0"/>
              </a:rPr>
              <a:t>Home Page Assegno Unico - Preview</a:t>
            </a:r>
          </a:p>
        </p:txBody>
      </p:sp>
      <p:pic>
        <p:nvPicPr>
          <p:cNvPr id="7" name="Immagine 6">
            <a:extLst>
              <a:ext uri="{FF2B5EF4-FFF2-40B4-BE49-F238E27FC236}">
                <a16:creationId xmlns:a16="http://schemas.microsoft.com/office/drawing/2014/main" id="{864433C9-B20A-47D3-A6A4-21C5C4F63EBD}"/>
              </a:ext>
            </a:extLst>
          </p:cNvPr>
          <p:cNvPicPr>
            <a:picLocks noChangeAspect="1"/>
          </p:cNvPicPr>
          <p:nvPr/>
        </p:nvPicPr>
        <p:blipFill>
          <a:blip r:embed="rId2"/>
          <a:stretch>
            <a:fillRect/>
          </a:stretch>
        </p:blipFill>
        <p:spPr>
          <a:xfrm>
            <a:off x="89336" y="1012638"/>
            <a:ext cx="11966030" cy="5481045"/>
          </a:xfrm>
          <a:prstGeom prst="rect">
            <a:avLst/>
          </a:prstGeom>
        </p:spPr>
      </p:pic>
    </p:spTree>
    <p:extLst>
      <p:ext uri="{BB962C8B-B14F-4D97-AF65-F5344CB8AC3E}">
        <p14:creationId xmlns:p14="http://schemas.microsoft.com/office/powerpoint/2010/main" val="44779440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FFF5D97-D9A1-49A7-8F58-152B2A45A532}"/>
              </a:ext>
            </a:extLst>
          </p:cNvPr>
          <p:cNvSpPr>
            <a:spLocks noGrp="1"/>
          </p:cNvSpPr>
          <p:nvPr>
            <p:ph type="body" sz="quarter" idx="10"/>
          </p:nvPr>
        </p:nvSpPr>
        <p:spPr/>
        <p:txBody>
          <a:bodyPr>
            <a:normAutofit/>
          </a:bodyPr>
          <a:lstStyle/>
          <a:p>
            <a:r>
              <a:rPr lang="it-IT" sz="2800" b="1" dirty="0">
                <a:latin typeface="Calibri" panose="020F0502020204030204" pitchFamily="34" charset="0"/>
                <a:cs typeface="Calibri" panose="020F0502020204030204" pitchFamily="34" charset="0"/>
              </a:rPr>
              <a:t>La domanda di Assegno Unico Figli – Passo per passo</a:t>
            </a:r>
          </a:p>
        </p:txBody>
      </p:sp>
      <p:sp>
        <p:nvSpPr>
          <p:cNvPr id="19" name="Segnaposto testo 1">
            <a:extLst>
              <a:ext uri="{FF2B5EF4-FFF2-40B4-BE49-F238E27FC236}">
                <a16:creationId xmlns:a16="http://schemas.microsoft.com/office/drawing/2014/main" id="{2773E52D-D857-4F34-B391-C018628431BF}"/>
              </a:ext>
            </a:extLst>
          </p:cNvPr>
          <p:cNvSpPr txBox="1">
            <a:spLocks/>
          </p:cNvSpPr>
          <p:nvPr/>
        </p:nvSpPr>
        <p:spPr>
          <a:xfrm>
            <a:off x="1095375" y="1447800"/>
            <a:ext cx="10510375" cy="4546004"/>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1200"/>
              </a:spcBef>
              <a:spcAft>
                <a:spcPts val="0"/>
              </a:spcAft>
              <a:buClr>
                <a:schemeClr val="tx1"/>
              </a:buClr>
              <a:buSzPct val="80000"/>
              <a:buFont typeface="Arial" pitchFamily="34" charset="0"/>
              <a:buNone/>
              <a:defRPr sz="2000" b="0" kern="1200">
                <a:solidFill>
                  <a:schemeClr val="tx1"/>
                </a:solidFill>
                <a:latin typeface="+mn-lt"/>
                <a:ea typeface="+mn-ea"/>
                <a:cs typeface="Arial" pitchFamily="34" charset="0"/>
              </a:defRPr>
            </a:lvl1pPr>
            <a:lvl2pPr marL="225420" indent="0" algn="l" defTabSz="914377" rtl="0" eaLnBrk="1" latinLnBrk="0" hangingPunct="1">
              <a:lnSpc>
                <a:spcPct val="100000"/>
              </a:lnSpc>
              <a:spcBef>
                <a:spcPts val="624"/>
              </a:spcBef>
              <a:spcAft>
                <a:spcPts val="0"/>
              </a:spcAft>
              <a:buClr>
                <a:schemeClr val="tx1"/>
              </a:buClr>
              <a:buSzPct val="80000"/>
              <a:buFont typeface="Arial" pitchFamily="34" charset="0"/>
              <a:buNone/>
              <a:defRPr sz="2400" kern="1200">
                <a:solidFill>
                  <a:srgbClr val="000000"/>
                </a:solidFill>
                <a:latin typeface="+mn-lt"/>
                <a:ea typeface="+mn-ea"/>
                <a:cs typeface="Arial" pitchFamily="34" charset="0"/>
              </a:defRPr>
            </a:lvl2pPr>
            <a:lvl3pPr marL="688957" indent="-231769" algn="l" defTabSz="914377"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mn-lt"/>
                <a:ea typeface="+mn-ea"/>
                <a:cs typeface="Arial" pitchFamily="34" charset="0"/>
              </a:defRPr>
            </a:lvl3pPr>
            <a:lvl4pPr marL="914377" indent="-225420" algn="l" defTabSz="914377"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mn-lt"/>
                <a:ea typeface="+mn-ea"/>
                <a:cs typeface="Arial" pitchFamily="34" charset="0"/>
              </a:defRPr>
            </a:lvl4pPr>
            <a:lvl5pPr marL="1146146" indent="-231769" algn="l" defTabSz="914377"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mn-lt"/>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Clr>
                <a:srgbClr val="000000"/>
              </a:buClr>
            </a:pPr>
            <a:r>
              <a:rPr lang="it-IT" dirty="0">
                <a:solidFill>
                  <a:srgbClr val="000000"/>
                </a:solidFill>
                <a:latin typeface="Calibri" panose="020F0502020204030204" pitchFamily="34" charset="0"/>
                <a:cs typeface="Calibri" panose="020F0502020204030204" pitchFamily="34" charset="0"/>
              </a:rPr>
              <a:t>Nella domanda vanno indicati tutti i figli presenti nel nucleo famigliare del richiedente.</a:t>
            </a:r>
          </a:p>
          <a:p>
            <a:pPr>
              <a:spcBef>
                <a:spcPts val="600"/>
              </a:spcBef>
              <a:buClr>
                <a:srgbClr val="000000"/>
              </a:buClr>
            </a:pPr>
            <a:r>
              <a:rPr lang="it-IT" dirty="0">
                <a:solidFill>
                  <a:srgbClr val="000000"/>
                </a:solidFill>
                <a:latin typeface="Calibri" panose="020F0502020204030204" pitchFamily="34" charset="0"/>
                <a:cs typeface="Calibri" panose="020F0502020204030204" pitchFamily="34" charset="0"/>
              </a:rPr>
              <a:t>In caso la domanda sia fatta dal figlio maggiorenne per sé stesso sono richiesti solo i suoi dati.</a:t>
            </a:r>
          </a:p>
          <a:p>
            <a:pPr>
              <a:spcBef>
                <a:spcPts val="600"/>
              </a:spcBef>
              <a:buClr>
                <a:srgbClr val="000000"/>
              </a:buClr>
            </a:pPr>
            <a:r>
              <a:rPr lang="it-IT" dirty="0">
                <a:solidFill>
                  <a:srgbClr val="000000"/>
                </a:solidFill>
                <a:latin typeface="Calibri" panose="020F0502020204030204" pitchFamily="34" charset="0"/>
                <a:cs typeface="Calibri" panose="020F0502020204030204" pitchFamily="34" charset="0"/>
              </a:rPr>
              <a:t>La procedura per la presentazione della domanda prevede 5 chiari passaggi.</a:t>
            </a:r>
          </a:p>
          <a:p>
            <a:pPr>
              <a:spcBef>
                <a:spcPts val="600"/>
              </a:spcBef>
              <a:buClr>
                <a:srgbClr val="000000"/>
              </a:buClr>
            </a:pPr>
            <a:endParaRPr lang="it-IT" dirty="0">
              <a:solidFill>
                <a:srgbClr val="000000"/>
              </a:solidFill>
              <a:latin typeface="Calibri" panose="020F0502020204030204" pitchFamily="34" charset="0"/>
              <a:cs typeface="Calibri" panose="020F0502020204030204" pitchFamily="34" charset="0"/>
            </a:endParaRPr>
          </a:p>
          <a:p>
            <a:pPr marL="285750" indent="-285750">
              <a:spcBef>
                <a:spcPts val="600"/>
              </a:spcBef>
              <a:buClr>
                <a:srgbClr val="000000"/>
              </a:buClr>
              <a:buFont typeface="Wingdings" panose="05000000000000000000" pitchFamily="2" charset="2"/>
              <a:buChar char="ü"/>
            </a:pPr>
            <a:endParaRPr lang="it-IT" dirty="0">
              <a:solidFill>
                <a:srgbClr val="000000"/>
              </a:solidFill>
              <a:latin typeface="Calibri" panose="020F0502020204030204" pitchFamily="34" charset="0"/>
              <a:cs typeface="Calibri" panose="020F0502020204030204" pitchFamily="34" charset="0"/>
            </a:endParaRPr>
          </a:p>
          <a:p>
            <a:pPr>
              <a:spcBef>
                <a:spcPts val="600"/>
              </a:spcBef>
              <a:buClr>
                <a:srgbClr val="000000"/>
              </a:buClr>
            </a:pPr>
            <a:endParaRPr lang="it-IT" dirty="0">
              <a:solidFill>
                <a:srgbClr val="000000"/>
              </a:solidFill>
              <a:latin typeface="Calibri" panose="020F0502020204030204" pitchFamily="34" charset="0"/>
              <a:cs typeface="Calibri" panose="020F0502020204030204" pitchFamily="34" charset="0"/>
            </a:endParaRPr>
          </a:p>
          <a:p>
            <a:pPr>
              <a:spcBef>
                <a:spcPts val="600"/>
              </a:spcBef>
              <a:buClr>
                <a:srgbClr val="000000"/>
              </a:buClr>
            </a:pPr>
            <a:endParaRPr lang="it-IT" dirty="0">
              <a:solidFill>
                <a:srgbClr val="000000"/>
              </a:solidFill>
              <a:latin typeface="Calibri" panose="020F0502020204030204" pitchFamily="34" charset="0"/>
              <a:cs typeface="Calibri" panose="020F0502020204030204" pitchFamily="34" charset="0"/>
            </a:endParaRPr>
          </a:p>
          <a:p>
            <a:pPr>
              <a:spcBef>
                <a:spcPts val="600"/>
              </a:spcBef>
              <a:buClr>
                <a:srgbClr val="000000"/>
              </a:buClr>
            </a:pPr>
            <a:endParaRPr lang="it-IT" dirty="0">
              <a:solidFill>
                <a:srgbClr val="000000"/>
              </a:solidFill>
              <a:latin typeface="Calibri" panose="020F0502020204030204" pitchFamily="34" charset="0"/>
              <a:cs typeface="Calibri" panose="020F0502020204030204" pitchFamily="34" charset="0"/>
            </a:endParaRPr>
          </a:p>
          <a:p>
            <a:pPr>
              <a:spcBef>
                <a:spcPts val="600"/>
              </a:spcBef>
              <a:buClr>
                <a:srgbClr val="000000"/>
              </a:buClr>
            </a:pPr>
            <a:endParaRPr lang="it-IT" dirty="0">
              <a:solidFill>
                <a:srgbClr val="000000"/>
              </a:solidFill>
              <a:latin typeface="Calibri" panose="020F0502020204030204" pitchFamily="34" charset="0"/>
              <a:cs typeface="Calibri" panose="020F0502020204030204" pitchFamily="34" charset="0"/>
            </a:endParaRPr>
          </a:p>
        </p:txBody>
      </p:sp>
      <p:grpSp>
        <p:nvGrpSpPr>
          <p:cNvPr id="4" name="Gruppo 3">
            <a:extLst>
              <a:ext uri="{FF2B5EF4-FFF2-40B4-BE49-F238E27FC236}">
                <a16:creationId xmlns:a16="http://schemas.microsoft.com/office/drawing/2014/main" id="{76391F8D-365A-4904-B79D-81AC28A34BB5}"/>
              </a:ext>
            </a:extLst>
          </p:cNvPr>
          <p:cNvGrpSpPr/>
          <p:nvPr/>
        </p:nvGrpSpPr>
        <p:grpSpPr>
          <a:xfrm>
            <a:off x="1387249" y="3103953"/>
            <a:ext cx="9637900" cy="967983"/>
            <a:chOff x="1030719" y="4163960"/>
            <a:chExt cx="9637900" cy="967983"/>
          </a:xfrm>
        </p:grpSpPr>
        <p:sp>
          <p:nvSpPr>
            <p:cNvPr id="3" name="Ovale 2">
              <a:extLst>
                <a:ext uri="{FF2B5EF4-FFF2-40B4-BE49-F238E27FC236}">
                  <a16:creationId xmlns:a16="http://schemas.microsoft.com/office/drawing/2014/main" id="{797C1FF1-6A34-413A-98BF-B03D0DF09724}"/>
                </a:ext>
              </a:extLst>
            </p:cNvPr>
            <p:cNvSpPr/>
            <p:nvPr/>
          </p:nvSpPr>
          <p:spPr>
            <a:xfrm>
              <a:off x="1278521" y="4178710"/>
              <a:ext cx="485672" cy="4326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prstClr val="white"/>
                  </a:solidFill>
                </a:rPr>
                <a:t>1</a:t>
              </a:r>
            </a:p>
          </p:txBody>
        </p:sp>
        <p:sp>
          <p:nvSpPr>
            <p:cNvPr id="5" name="Ovale 4">
              <a:extLst>
                <a:ext uri="{FF2B5EF4-FFF2-40B4-BE49-F238E27FC236}">
                  <a16:creationId xmlns:a16="http://schemas.microsoft.com/office/drawing/2014/main" id="{ED713E94-372B-40D9-9701-812687BB2192}"/>
                </a:ext>
              </a:extLst>
            </p:cNvPr>
            <p:cNvSpPr/>
            <p:nvPr/>
          </p:nvSpPr>
          <p:spPr>
            <a:xfrm>
              <a:off x="3378937" y="4173793"/>
              <a:ext cx="501733" cy="4326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prstClr val="white"/>
                  </a:solidFill>
                </a:rPr>
                <a:t>2</a:t>
              </a:r>
            </a:p>
          </p:txBody>
        </p:sp>
        <p:sp>
          <p:nvSpPr>
            <p:cNvPr id="6" name="Ovale 5">
              <a:extLst>
                <a:ext uri="{FF2B5EF4-FFF2-40B4-BE49-F238E27FC236}">
                  <a16:creationId xmlns:a16="http://schemas.microsoft.com/office/drawing/2014/main" id="{667E1504-C522-47B8-9F00-8CD2213257B4}"/>
                </a:ext>
              </a:extLst>
            </p:cNvPr>
            <p:cNvSpPr/>
            <p:nvPr/>
          </p:nvSpPr>
          <p:spPr>
            <a:xfrm>
              <a:off x="5452834" y="4163960"/>
              <a:ext cx="482667" cy="4326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prstClr val="white"/>
                  </a:solidFill>
                </a:rPr>
                <a:t>3</a:t>
              </a:r>
            </a:p>
          </p:txBody>
        </p:sp>
        <p:sp>
          <p:nvSpPr>
            <p:cNvPr id="7" name="Ovale 6">
              <a:extLst>
                <a:ext uri="{FF2B5EF4-FFF2-40B4-BE49-F238E27FC236}">
                  <a16:creationId xmlns:a16="http://schemas.microsoft.com/office/drawing/2014/main" id="{1C852BB0-0558-4A89-96C3-64FA9BF8B19C}"/>
                </a:ext>
              </a:extLst>
            </p:cNvPr>
            <p:cNvSpPr/>
            <p:nvPr/>
          </p:nvSpPr>
          <p:spPr>
            <a:xfrm>
              <a:off x="7760953" y="4173793"/>
              <a:ext cx="471949" cy="4326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prstClr val="white"/>
                  </a:solidFill>
                </a:rPr>
                <a:t>4</a:t>
              </a:r>
            </a:p>
          </p:txBody>
        </p:sp>
        <p:sp>
          <p:nvSpPr>
            <p:cNvPr id="8" name="Ovale 7">
              <a:extLst>
                <a:ext uri="{FF2B5EF4-FFF2-40B4-BE49-F238E27FC236}">
                  <a16:creationId xmlns:a16="http://schemas.microsoft.com/office/drawing/2014/main" id="{2E07354A-F9D1-4474-BF66-38629CE22090}"/>
                </a:ext>
              </a:extLst>
            </p:cNvPr>
            <p:cNvSpPr/>
            <p:nvPr/>
          </p:nvSpPr>
          <p:spPr>
            <a:xfrm>
              <a:off x="9712501" y="4173792"/>
              <a:ext cx="471949" cy="4326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prstClr val="white"/>
                  </a:solidFill>
                </a:rPr>
                <a:t>5</a:t>
              </a:r>
            </a:p>
          </p:txBody>
        </p:sp>
        <p:sp>
          <p:nvSpPr>
            <p:cNvPr id="9" name="Segnaposto testo 1">
              <a:extLst>
                <a:ext uri="{FF2B5EF4-FFF2-40B4-BE49-F238E27FC236}">
                  <a16:creationId xmlns:a16="http://schemas.microsoft.com/office/drawing/2014/main" id="{ADAF7C11-4EE4-4E19-880F-AC2D0221FE6E}"/>
                </a:ext>
              </a:extLst>
            </p:cNvPr>
            <p:cNvSpPr txBox="1">
              <a:spLocks/>
            </p:cNvSpPr>
            <p:nvPr/>
          </p:nvSpPr>
          <p:spPr>
            <a:xfrm>
              <a:off x="1030719" y="4671361"/>
              <a:ext cx="1401294" cy="460579"/>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1200"/>
                </a:spcBef>
                <a:spcAft>
                  <a:spcPts val="0"/>
                </a:spcAft>
                <a:buClr>
                  <a:schemeClr val="tx1"/>
                </a:buClr>
                <a:buSzPct val="80000"/>
                <a:buFont typeface="Arial" pitchFamily="34" charset="0"/>
                <a:buNone/>
                <a:defRPr sz="2000" b="0" kern="1200">
                  <a:solidFill>
                    <a:schemeClr val="tx1"/>
                  </a:solidFill>
                  <a:latin typeface="+mn-lt"/>
                  <a:ea typeface="+mn-ea"/>
                  <a:cs typeface="Arial" pitchFamily="34" charset="0"/>
                </a:defRPr>
              </a:lvl1pPr>
              <a:lvl2pPr marL="225420" indent="0" algn="l" defTabSz="914377" rtl="0" eaLnBrk="1" latinLnBrk="0" hangingPunct="1">
                <a:lnSpc>
                  <a:spcPct val="100000"/>
                </a:lnSpc>
                <a:spcBef>
                  <a:spcPts val="624"/>
                </a:spcBef>
                <a:spcAft>
                  <a:spcPts val="0"/>
                </a:spcAft>
                <a:buClr>
                  <a:schemeClr val="tx1"/>
                </a:buClr>
                <a:buSzPct val="80000"/>
                <a:buFont typeface="Arial" pitchFamily="34" charset="0"/>
                <a:buNone/>
                <a:defRPr sz="2400" kern="1200">
                  <a:solidFill>
                    <a:srgbClr val="000000"/>
                  </a:solidFill>
                  <a:latin typeface="+mn-lt"/>
                  <a:ea typeface="+mn-ea"/>
                  <a:cs typeface="Arial" pitchFamily="34" charset="0"/>
                </a:defRPr>
              </a:lvl2pPr>
              <a:lvl3pPr marL="688957" indent="-231769" algn="l" defTabSz="914377"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mn-lt"/>
                  <a:ea typeface="+mn-ea"/>
                  <a:cs typeface="Arial" pitchFamily="34" charset="0"/>
                </a:defRPr>
              </a:lvl3pPr>
              <a:lvl4pPr marL="914377" indent="-225420" algn="l" defTabSz="914377"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mn-lt"/>
                  <a:ea typeface="+mn-ea"/>
                  <a:cs typeface="Arial" pitchFamily="34" charset="0"/>
                </a:defRPr>
              </a:lvl4pPr>
              <a:lvl5pPr marL="1146146" indent="-231769" algn="l" defTabSz="914377"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mn-lt"/>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Clr>
                  <a:srgbClr val="000000"/>
                </a:buClr>
              </a:pPr>
              <a:r>
                <a:rPr lang="it-IT" sz="1400" dirty="0">
                  <a:solidFill>
                    <a:srgbClr val="000000"/>
                  </a:solidFill>
                </a:rPr>
                <a:t>Inserimento dati figlio/i </a:t>
              </a: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p:txBody>
        </p:sp>
        <p:sp>
          <p:nvSpPr>
            <p:cNvPr id="10" name="Segnaposto testo 1">
              <a:extLst>
                <a:ext uri="{FF2B5EF4-FFF2-40B4-BE49-F238E27FC236}">
                  <a16:creationId xmlns:a16="http://schemas.microsoft.com/office/drawing/2014/main" id="{96984230-C640-4517-8BF3-324B5B29C95F}"/>
                </a:ext>
              </a:extLst>
            </p:cNvPr>
            <p:cNvSpPr txBox="1">
              <a:spLocks/>
            </p:cNvSpPr>
            <p:nvPr/>
          </p:nvSpPr>
          <p:spPr>
            <a:xfrm>
              <a:off x="3182111" y="4671364"/>
              <a:ext cx="1440288" cy="460579"/>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1200"/>
                </a:spcBef>
                <a:spcAft>
                  <a:spcPts val="0"/>
                </a:spcAft>
                <a:buClr>
                  <a:schemeClr val="tx1"/>
                </a:buClr>
                <a:buSzPct val="80000"/>
                <a:buFont typeface="Arial" pitchFamily="34" charset="0"/>
                <a:buNone/>
                <a:defRPr sz="2000" b="0" kern="1200">
                  <a:solidFill>
                    <a:schemeClr val="tx1"/>
                  </a:solidFill>
                  <a:latin typeface="+mn-lt"/>
                  <a:ea typeface="+mn-ea"/>
                  <a:cs typeface="Arial" pitchFamily="34" charset="0"/>
                </a:defRPr>
              </a:lvl1pPr>
              <a:lvl2pPr marL="225420" indent="0" algn="l" defTabSz="914377" rtl="0" eaLnBrk="1" latinLnBrk="0" hangingPunct="1">
                <a:lnSpc>
                  <a:spcPct val="100000"/>
                </a:lnSpc>
                <a:spcBef>
                  <a:spcPts val="624"/>
                </a:spcBef>
                <a:spcAft>
                  <a:spcPts val="0"/>
                </a:spcAft>
                <a:buClr>
                  <a:schemeClr val="tx1"/>
                </a:buClr>
                <a:buSzPct val="80000"/>
                <a:buFont typeface="Arial" pitchFamily="34" charset="0"/>
                <a:buNone/>
                <a:defRPr sz="2400" kern="1200">
                  <a:solidFill>
                    <a:srgbClr val="000000"/>
                  </a:solidFill>
                  <a:latin typeface="+mn-lt"/>
                  <a:ea typeface="+mn-ea"/>
                  <a:cs typeface="Arial" pitchFamily="34" charset="0"/>
                </a:defRPr>
              </a:lvl2pPr>
              <a:lvl3pPr marL="688957" indent="-231769" algn="l" defTabSz="914377"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mn-lt"/>
                  <a:ea typeface="+mn-ea"/>
                  <a:cs typeface="Arial" pitchFamily="34" charset="0"/>
                </a:defRPr>
              </a:lvl3pPr>
              <a:lvl4pPr marL="914377" indent="-225420" algn="l" defTabSz="914377"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mn-lt"/>
                  <a:ea typeface="+mn-ea"/>
                  <a:cs typeface="Arial" pitchFamily="34" charset="0"/>
                </a:defRPr>
              </a:lvl4pPr>
              <a:lvl5pPr marL="1146146" indent="-231769" algn="l" defTabSz="914377"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mn-lt"/>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Clr>
                  <a:srgbClr val="000000"/>
                </a:buClr>
              </a:pPr>
              <a:r>
                <a:rPr lang="it-IT" sz="1400" dirty="0">
                  <a:solidFill>
                    <a:srgbClr val="000000"/>
                  </a:solidFill>
                </a:rPr>
                <a:t>Dati per il pagamento</a:t>
              </a: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p:txBody>
        </p:sp>
        <p:sp>
          <p:nvSpPr>
            <p:cNvPr id="11" name="Segnaposto testo 1">
              <a:extLst>
                <a:ext uri="{FF2B5EF4-FFF2-40B4-BE49-F238E27FC236}">
                  <a16:creationId xmlns:a16="http://schemas.microsoft.com/office/drawing/2014/main" id="{1EAB4A1A-A95F-474F-9F49-464FD0520D51}"/>
                </a:ext>
              </a:extLst>
            </p:cNvPr>
            <p:cNvSpPr txBox="1">
              <a:spLocks/>
            </p:cNvSpPr>
            <p:nvPr/>
          </p:nvSpPr>
          <p:spPr>
            <a:xfrm>
              <a:off x="5190060" y="4671363"/>
              <a:ext cx="1440288" cy="460579"/>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1200"/>
                </a:spcBef>
                <a:spcAft>
                  <a:spcPts val="0"/>
                </a:spcAft>
                <a:buClr>
                  <a:schemeClr val="tx1"/>
                </a:buClr>
                <a:buSzPct val="80000"/>
                <a:buFont typeface="Arial" pitchFamily="34" charset="0"/>
                <a:buNone/>
                <a:defRPr sz="2000" b="0" kern="1200">
                  <a:solidFill>
                    <a:schemeClr val="tx1"/>
                  </a:solidFill>
                  <a:latin typeface="+mn-lt"/>
                  <a:ea typeface="+mn-ea"/>
                  <a:cs typeface="Arial" pitchFamily="34" charset="0"/>
                </a:defRPr>
              </a:lvl1pPr>
              <a:lvl2pPr marL="225420" indent="0" algn="l" defTabSz="914377" rtl="0" eaLnBrk="1" latinLnBrk="0" hangingPunct="1">
                <a:lnSpc>
                  <a:spcPct val="100000"/>
                </a:lnSpc>
                <a:spcBef>
                  <a:spcPts val="624"/>
                </a:spcBef>
                <a:spcAft>
                  <a:spcPts val="0"/>
                </a:spcAft>
                <a:buClr>
                  <a:schemeClr val="tx1"/>
                </a:buClr>
                <a:buSzPct val="80000"/>
                <a:buFont typeface="Arial" pitchFamily="34" charset="0"/>
                <a:buNone/>
                <a:defRPr sz="2400" kern="1200">
                  <a:solidFill>
                    <a:srgbClr val="000000"/>
                  </a:solidFill>
                  <a:latin typeface="+mn-lt"/>
                  <a:ea typeface="+mn-ea"/>
                  <a:cs typeface="Arial" pitchFamily="34" charset="0"/>
                </a:defRPr>
              </a:lvl2pPr>
              <a:lvl3pPr marL="688957" indent="-231769" algn="l" defTabSz="914377"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mn-lt"/>
                  <a:ea typeface="+mn-ea"/>
                  <a:cs typeface="Arial" pitchFamily="34" charset="0"/>
                </a:defRPr>
              </a:lvl3pPr>
              <a:lvl4pPr marL="914377" indent="-225420" algn="l" defTabSz="914377"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mn-lt"/>
                  <a:ea typeface="+mn-ea"/>
                  <a:cs typeface="Arial" pitchFamily="34" charset="0"/>
                </a:defRPr>
              </a:lvl4pPr>
              <a:lvl5pPr marL="1146146" indent="-231769" algn="l" defTabSz="914377"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mn-lt"/>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Clr>
                  <a:srgbClr val="000000"/>
                </a:buClr>
              </a:pPr>
              <a:r>
                <a:rPr lang="it-IT" sz="1400" dirty="0">
                  <a:solidFill>
                    <a:srgbClr val="000000"/>
                  </a:solidFill>
                </a:rPr>
                <a:t>Dichiarazioni di responsabilità e privacy</a:t>
              </a: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p:txBody>
        </p:sp>
        <p:sp>
          <p:nvSpPr>
            <p:cNvPr id="12" name="Segnaposto testo 1">
              <a:extLst>
                <a:ext uri="{FF2B5EF4-FFF2-40B4-BE49-F238E27FC236}">
                  <a16:creationId xmlns:a16="http://schemas.microsoft.com/office/drawing/2014/main" id="{C72AAC4A-F4A8-4D92-BA90-0FE48B1C579D}"/>
                </a:ext>
              </a:extLst>
            </p:cNvPr>
            <p:cNvSpPr txBox="1">
              <a:spLocks/>
            </p:cNvSpPr>
            <p:nvPr/>
          </p:nvSpPr>
          <p:spPr>
            <a:xfrm>
              <a:off x="7567672" y="4671360"/>
              <a:ext cx="1202575" cy="460579"/>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1200"/>
                </a:spcBef>
                <a:spcAft>
                  <a:spcPts val="0"/>
                </a:spcAft>
                <a:buClr>
                  <a:schemeClr val="tx1"/>
                </a:buClr>
                <a:buSzPct val="80000"/>
                <a:buFont typeface="Arial" pitchFamily="34" charset="0"/>
                <a:buNone/>
                <a:defRPr sz="2000" b="0" kern="1200">
                  <a:solidFill>
                    <a:schemeClr val="tx1"/>
                  </a:solidFill>
                  <a:latin typeface="+mn-lt"/>
                  <a:ea typeface="+mn-ea"/>
                  <a:cs typeface="Arial" pitchFamily="34" charset="0"/>
                </a:defRPr>
              </a:lvl1pPr>
              <a:lvl2pPr marL="225420" indent="0" algn="l" defTabSz="914377" rtl="0" eaLnBrk="1" latinLnBrk="0" hangingPunct="1">
                <a:lnSpc>
                  <a:spcPct val="100000"/>
                </a:lnSpc>
                <a:spcBef>
                  <a:spcPts val="624"/>
                </a:spcBef>
                <a:spcAft>
                  <a:spcPts val="0"/>
                </a:spcAft>
                <a:buClr>
                  <a:schemeClr val="tx1"/>
                </a:buClr>
                <a:buSzPct val="80000"/>
                <a:buFont typeface="Arial" pitchFamily="34" charset="0"/>
                <a:buNone/>
                <a:defRPr sz="2400" kern="1200">
                  <a:solidFill>
                    <a:srgbClr val="000000"/>
                  </a:solidFill>
                  <a:latin typeface="+mn-lt"/>
                  <a:ea typeface="+mn-ea"/>
                  <a:cs typeface="Arial" pitchFamily="34" charset="0"/>
                </a:defRPr>
              </a:lvl2pPr>
              <a:lvl3pPr marL="688957" indent="-231769" algn="l" defTabSz="914377"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mn-lt"/>
                  <a:ea typeface="+mn-ea"/>
                  <a:cs typeface="Arial" pitchFamily="34" charset="0"/>
                </a:defRPr>
              </a:lvl3pPr>
              <a:lvl4pPr marL="914377" indent="-225420" algn="l" defTabSz="914377"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mn-lt"/>
                  <a:ea typeface="+mn-ea"/>
                  <a:cs typeface="Arial" pitchFamily="34" charset="0"/>
                </a:defRPr>
              </a:lvl4pPr>
              <a:lvl5pPr marL="1146146" indent="-231769" algn="l" defTabSz="914377"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mn-lt"/>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Clr>
                  <a:srgbClr val="000000"/>
                </a:buClr>
              </a:pPr>
              <a:r>
                <a:rPr lang="it-IT" sz="1400" dirty="0">
                  <a:solidFill>
                    <a:srgbClr val="000000"/>
                  </a:solidFill>
                </a:rPr>
                <a:t>Riepilogo e verifica dati inseriti</a:t>
              </a: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p:txBody>
        </p:sp>
        <p:sp>
          <p:nvSpPr>
            <p:cNvPr id="13" name="Segnaposto testo 1">
              <a:extLst>
                <a:ext uri="{FF2B5EF4-FFF2-40B4-BE49-F238E27FC236}">
                  <a16:creationId xmlns:a16="http://schemas.microsoft.com/office/drawing/2014/main" id="{41625662-EB4F-43F0-8FBA-6614E9C39E5C}"/>
                </a:ext>
              </a:extLst>
            </p:cNvPr>
            <p:cNvSpPr txBox="1">
              <a:spLocks/>
            </p:cNvSpPr>
            <p:nvPr/>
          </p:nvSpPr>
          <p:spPr>
            <a:xfrm>
              <a:off x="9228331" y="4671360"/>
              <a:ext cx="1440288" cy="460579"/>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1200"/>
                </a:spcBef>
                <a:spcAft>
                  <a:spcPts val="0"/>
                </a:spcAft>
                <a:buClr>
                  <a:schemeClr val="tx1"/>
                </a:buClr>
                <a:buSzPct val="80000"/>
                <a:buFont typeface="Arial" pitchFamily="34" charset="0"/>
                <a:buNone/>
                <a:defRPr sz="2000" b="0" kern="1200">
                  <a:solidFill>
                    <a:schemeClr val="tx1"/>
                  </a:solidFill>
                  <a:latin typeface="+mn-lt"/>
                  <a:ea typeface="+mn-ea"/>
                  <a:cs typeface="Arial" pitchFamily="34" charset="0"/>
                </a:defRPr>
              </a:lvl1pPr>
              <a:lvl2pPr marL="225420" indent="0" algn="l" defTabSz="914377" rtl="0" eaLnBrk="1" latinLnBrk="0" hangingPunct="1">
                <a:lnSpc>
                  <a:spcPct val="100000"/>
                </a:lnSpc>
                <a:spcBef>
                  <a:spcPts val="624"/>
                </a:spcBef>
                <a:spcAft>
                  <a:spcPts val="0"/>
                </a:spcAft>
                <a:buClr>
                  <a:schemeClr val="tx1"/>
                </a:buClr>
                <a:buSzPct val="80000"/>
                <a:buFont typeface="Arial" pitchFamily="34" charset="0"/>
                <a:buNone/>
                <a:defRPr sz="2400" kern="1200">
                  <a:solidFill>
                    <a:srgbClr val="000000"/>
                  </a:solidFill>
                  <a:latin typeface="+mn-lt"/>
                  <a:ea typeface="+mn-ea"/>
                  <a:cs typeface="Arial" pitchFamily="34" charset="0"/>
                </a:defRPr>
              </a:lvl2pPr>
              <a:lvl3pPr marL="688957" indent="-231769" algn="l" defTabSz="914377"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mn-lt"/>
                  <a:ea typeface="+mn-ea"/>
                  <a:cs typeface="Arial" pitchFamily="34" charset="0"/>
                </a:defRPr>
              </a:lvl3pPr>
              <a:lvl4pPr marL="914377" indent="-225420" algn="l" defTabSz="914377"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mn-lt"/>
                  <a:ea typeface="+mn-ea"/>
                  <a:cs typeface="Arial" pitchFamily="34" charset="0"/>
                </a:defRPr>
              </a:lvl4pPr>
              <a:lvl5pPr marL="1146146" indent="-231769" algn="l" defTabSz="914377"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mn-lt"/>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Clr>
                  <a:srgbClr val="000000"/>
                </a:buClr>
              </a:pPr>
              <a:r>
                <a:rPr lang="it-IT" sz="1400" dirty="0">
                  <a:solidFill>
                    <a:srgbClr val="000000"/>
                  </a:solidFill>
                </a:rPr>
                <a:t>Invio domanda</a:t>
              </a: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p:txBody>
        </p:sp>
      </p:grpSp>
      <p:sp>
        <p:nvSpPr>
          <p:cNvPr id="15" name="Segnaposto testo 1">
            <a:extLst>
              <a:ext uri="{FF2B5EF4-FFF2-40B4-BE49-F238E27FC236}">
                <a16:creationId xmlns:a16="http://schemas.microsoft.com/office/drawing/2014/main" id="{D1D003C8-225E-452A-8E45-EF19B3FACB58}"/>
              </a:ext>
            </a:extLst>
          </p:cNvPr>
          <p:cNvSpPr txBox="1">
            <a:spLocks/>
          </p:cNvSpPr>
          <p:nvPr/>
        </p:nvSpPr>
        <p:spPr>
          <a:xfrm>
            <a:off x="1106160" y="4747694"/>
            <a:ext cx="10474975" cy="1401399"/>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1200"/>
              </a:spcBef>
              <a:spcAft>
                <a:spcPts val="0"/>
              </a:spcAft>
              <a:buClr>
                <a:schemeClr val="tx1"/>
              </a:buClr>
              <a:buSzPct val="80000"/>
              <a:buFont typeface="Arial" pitchFamily="34" charset="0"/>
              <a:buNone/>
              <a:defRPr sz="2000" b="0" kern="1200">
                <a:solidFill>
                  <a:schemeClr val="tx1"/>
                </a:solidFill>
                <a:latin typeface="+mn-lt"/>
                <a:ea typeface="+mn-ea"/>
                <a:cs typeface="Arial" pitchFamily="34" charset="0"/>
              </a:defRPr>
            </a:lvl1pPr>
            <a:lvl2pPr marL="225420" indent="0" algn="l" defTabSz="914377" rtl="0" eaLnBrk="1" latinLnBrk="0" hangingPunct="1">
              <a:lnSpc>
                <a:spcPct val="100000"/>
              </a:lnSpc>
              <a:spcBef>
                <a:spcPts val="624"/>
              </a:spcBef>
              <a:spcAft>
                <a:spcPts val="0"/>
              </a:spcAft>
              <a:buClr>
                <a:schemeClr val="tx1"/>
              </a:buClr>
              <a:buSzPct val="80000"/>
              <a:buFont typeface="Arial" pitchFamily="34" charset="0"/>
              <a:buNone/>
              <a:defRPr sz="2400" kern="1200">
                <a:solidFill>
                  <a:srgbClr val="000000"/>
                </a:solidFill>
                <a:latin typeface="+mn-lt"/>
                <a:ea typeface="+mn-ea"/>
                <a:cs typeface="Arial" pitchFamily="34" charset="0"/>
              </a:defRPr>
            </a:lvl2pPr>
            <a:lvl3pPr marL="688957" indent="-231769" algn="l" defTabSz="914377"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mn-lt"/>
                <a:ea typeface="+mn-ea"/>
                <a:cs typeface="Arial" pitchFamily="34" charset="0"/>
              </a:defRPr>
            </a:lvl3pPr>
            <a:lvl4pPr marL="914377" indent="-225420" algn="l" defTabSz="914377"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mn-lt"/>
                <a:ea typeface="+mn-ea"/>
                <a:cs typeface="Arial" pitchFamily="34" charset="0"/>
              </a:defRPr>
            </a:lvl4pPr>
            <a:lvl5pPr marL="1146146" indent="-231769" algn="l" defTabSz="914377"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mn-lt"/>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Clr>
                <a:srgbClr val="000000"/>
              </a:buClr>
            </a:pPr>
            <a:r>
              <a:rPr lang="it-IT" dirty="0">
                <a:solidFill>
                  <a:srgbClr val="000000"/>
                </a:solidFill>
                <a:latin typeface="Calibri" panose="020F0502020204030204" pitchFamily="34" charset="0"/>
                <a:cs typeface="Calibri" panose="020F0502020204030204" pitchFamily="34" charset="0"/>
              </a:rPr>
              <a:t>Ogni passo corrisponde a una pagina web, nella quale inserire delle informazioni e/o selezionare delle scelte presentate a video.</a:t>
            </a:r>
          </a:p>
          <a:p>
            <a:pPr>
              <a:spcBef>
                <a:spcPts val="600"/>
              </a:spcBef>
              <a:buClr>
                <a:srgbClr val="000000"/>
              </a:buClr>
            </a:pPr>
            <a:r>
              <a:rPr lang="it-IT" dirty="0">
                <a:solidFill>
                  <a:srgbClr val="000000"/>
                </a:solidFill>
                <a:latin typeface="Calibri" panose="020F0502020204030204" pitchFamily="34" charset="0"/>
                <a:cs typeface="Calibri" panose="020F0502020204030204" pitchFamily="34" charset="0"/>
              </a:rPr>
              <a:t>Le pagine della domanda sono navigabili, quindi si può sempre tornare a una delle pagine precedenti per modificare i dati inseriti, o salvare i dati in bozza, prima dell’invio della domanda. Dopo l’invio il sistema restituisce una ricevuta.</a:t>
            </a:r>
          </a:p>
          <a:p>
            <a:pPr>
              <a:spcBef>
                <a:spcPts val="600"/>
              </a:spcBef>
              <a:buClr>
                <a:srgbClr val="000000"/>
              </a:buClr>
            </a:pPr>
            <a:endParaRPr lang="it-IT" dirty="0">
              <a:solidFill>
                <a:srgbClr val="000000"/>
              </a:solidFill>
              <a:latin typeface="Calibri" panose="020F0502020204030204" pitchFamily="34" charset="0"/>
              <a:cs typeface="Calibri" panose="020F0502020204030204" pitchFamily="34" charset="0"/>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a:p>
            <a:pPr>
              <a:spcBef>
                <a:spcPts val="600"/>
              </a:spcBef>
              <a:buClr>
                <a:srgbClr val="000000"/>
              </a:buClr>
            </a:pPr>
            <a:endParaRPr lang="it-IT" sz="1800" dirty="0">
              <a:solidFill>
                <a:srgbClr val="000000"/>
              </a:solidFill>
            </a:endParaRPr>
          </a:p>
        </p:txBody>
      </p:sp>
      <p:sp>
        <p:nvSpPr>
          <p:cNvPr id="16" name="Rettangolo con angoli arrotondati 15">
            <a:extLst>
              <a:ext uri="{FF2B5EF4-FFF2-40B4-BE49-F238E27FC236}">
                <a16:creationId xmlns:a16="http://schemas.microsoft.com/office/drawing/2014/main" id="{F1E64AD3-C1C5-4899-9018-205A07EB06EA}"/>
              </a:ext>
            </a:extLst>
          </p:cNvPr>
          <p:cNvSpPr/>
          <p:nvPr/>
        </p:nvSpPr>
        <p:spPr>
          <a:xfrm>
            <a:off x="1063629" y="2935591"/>
            <a:ext cx="10210732" cy="1561932"/>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Tree>
    <p:extLst>
      <p:ext uri="{BB962C8B-B14F-4D97-AF65-F5344CB8AC3E}">
        <p14:creationId xmlns:p14="http://schemas.microsoft.com/office/powerpoint/2010/main" val="68908412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FFF5D97-D9A1-49A7-8F58-152B2A45A532}"/>
              </a:ext>
            </a:extLst>
          </p:cNvPr>
          <p:cNvSpPr>
            <a:spLocks noGrp="1"/>
          </p:cNvSpPr>
          <p:nvPr>
            <p:ph type="body" sz="quarter" idx="10"/>
          </p:nvPr>
        </p:nvSpPr>
        <p:spPr>
          <a:xfrm>
            <a:off x="1529089" y="380082"/>
            <a:ext cx="10662911" cy="648323"/>
          </a:xfrm>
        </p:spPr>
        <p:txBody>
          <a:bodyPr>
            <a:normAutofit/>
          </a:bodyPr>
          <a:lstStyle/>
          <a:p>
            <a:r>
              <a:rPr lang="it-IT" sz="2800" b="1" dirty="0">
                <a:latin typeface="Calibri" panose="020F0502020204030204" pitchFamily="34" charset="0"/>
                <a:cs typeface="Calibri" panose="020F0502020204030204" pitchFamily="34" charset="0"/>
              </a:rPr>
              <a:t>Inserimento dati figlio/a e altro genitore - Preview</a:t>
            </a:r>
          </a:p>
        </p:txBody>
      </p:sp>
      <p:pic>
        <p:nvPicPr>
          <p:cNvPr id="4" name="Immagine 3">
            <a:extLst>
              <a:ext uri="{FF2B5EF4-FFF2-40B4-BE49-F238E27FC236}">
                <a16:creationId xmlns:a16="http://schemas.microsoft.com/office/drawing/2014/main" id="{D3C3C650-30D8-47F7-96EE-7E751B428B2A}"/>
              </a:ext>
            </a:extLst>
          </p:cNvPr>
          <p:cNvPicPr>
            <a:picLocks noChangeAspect="1"/>
          </p:cNvPicPr>
          <p:nvPr/>
        </p:nvPicPr>
        <p:blipFill>
          <a:blip r:embed="rId2"/>
          <a:stretch>
            <a:fillRect/>
          </a:stretch>
        </p:blipFill>
        <p:spPr>
          <a:xfrm>
            <a:off x="154236" y="1231272"/>
            <a:ext cx="11732964" cy="5246646"/>
          </a:xfrm>
          <a:prstGeom prst="rect">
            <a:avLst/>
          </a:prstGeom>
        </p:spPr>
      </p:pic>
      <p:pic>
        <p:nvPicPr>
          <p:cNvPr id="3" name="Immagine 2">
            <a:extLst>
              <a:ext uri="{FF2B5EF4-FFF2-40B4-BE49-F238E27FC236}">
                <a16:creationId xmlns:a16="http://schemas.microsoft.com/office/drawing/2014/main" id="{88CA0DE5-9139-43A9-9DBC-9F33CE447F3C}"/>
              </a:ext>
            </a:extLst>
          </p:cNvPr>
          <p:cNvPicPr>
            <a:picLocks noChangeAspect="1"/>
          </p:cNvPicPr>
          <p:nvPr/>
        </p:nvPicPr>
        <p:blipFill>
          <a:blip r:embed="rId3"/>
          <a:stretch>
            <a:fillRect/>
          </a:stretch>
        </p:blipFill>
        <p:spPr>
          <a:xfrm>
            <a:off x="194560" y="6516607"/>
            <a:ext cx="11802879" cy="377985"/>
          </a:xfrm>
          <a:prstGeom prst="rect">
            <a:avLst/>
          </a:prstGeom>
        </p:spPr>
      </p:pic>
      <p:sp>
        <p:nvSpPr>
          <p:cNvPr id="5" name="Rettangolo 4">
            <a:extLst>
              <a:ext uri="{FF2B5EF4-FFF2-40B4-BE49-F238E27FC236}">
                <a16:creationId xmlns:a16="http://schemas.microsoft.com/office/drawing/2014/main" id="{C9AB00C5-0FC7-49E5-8B2D-54532E54B321}"/>
              </a:ext>
            </a:extLst>
          </p:cNvPr>
          <p:cNvSpPr/>
          <p:nvPr/>
        </p:nvSpPr>
        <p:spPr>
          <a:xfrm>
            <a:off x="2248678" y="2416629"/>
            <a:ext cx="1352938" cy="20527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EA8A765C-607D-447E-A495-C1EE5A1A7BCB}"/>
              </a:ext>
            </a:extLst>
          </p:cNvPr>
          <p:cNvSpPr/>
          <p:nvPr/>
        </p:nvSpPr>
        <p:spPr>
          <a:xfrm>
            <a:off x="2656718" y="4354468"/>
            <a:ext cx="1352938" cy="20527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84579971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FFF5D97-D9A1-49A7-8F58-152B2A45A532}"/>
              </a:ext>
            </a:extLst>
          </p:cNvPr>
          <p:cNvSpPr>
            <a:spLocks noGrp="1"/>
          </p:cNvSpPr>
          <p:nvPr>
            <p:ph type="body" sz="quarter" idx="10"/>
          </p:nvPr>
        </p:nvSpPr>
        <p:spPr>
          <a:xfrm>
            <a:off x="1362075" y="390592"/>
            <a:ext cx="10662911" cy="648323"/>
          </a:xfrm>
        </p:spPr>
        <p:txBody>
          <a:bodyPr>
            <a:normAutofit/>
          </a:bodyPr>
          <a:lstStyle/>
          <a:p>
            <a:r>
              <a:rPr lang="it-IT" sz="2800" b="1" dirty="0">
                <a:latin typeface="Calibri" panose="020F0502020204030204" pitchFamily="34" charset="0"/>
                <a:cs typeface="Calibri" panose="020F0502020204030204" pitchFamily="34" charset="0"/>
              </a:rPr>
              <a:t>Genitore unico</a:t>
            </a:r>
          </a:p>
        </p:txBody>
      </p:sp>
      <p:sp>
        <p:nvSpPr>
          <p:cNvPr id="5" name="Rettangolo 4">
            <a:extLst>
              <a:ext uri="{FF2B5EF4-FFF2-40B4-BE49-F238E27FC236}">
                <a16:creationId xmlns:a16="http://schemas.microsoft.com/office/drawing/2014/main" id="{CCE3BA91-86C4-4086-99A6-4F0BAE6E7D66}"/>
              </a:ext>
            </a:extLst>
          </p:cNvPr>
          <p:cNvSpPr/>
          <p:nvPr/>
        </p:nvSpPr>
        <p:spPr>
          <a:xfrm>
            <a:off x="597528" y="1199758"/>
            <a:ext cx="11258139" cy="1508105"/>
          </a:xfrm>
          <a:prstGeom prst="rect">
            <a:avLst/>
          </a:prstGeom>
        </p:spPr>
        <p:txBody>
          <a:bodyPr wrap="square">
            <a:spAutoFit/>
          </a:bodyPr>
          <a:lstStyle/>
          <a:p>
            <a:pPr>
              <a:spcBef>
                <a:spcPts val="600"/>
              </a:spcBef>
            </a:pPr>
            <a:r>
              <a:rPr lang="it-IT" sz="2000" dirty="0">
                <a:solidFill>
                  <a:srgbClr val="000000"/>
                </a:solidFill>
                <a:latin typeface="Calibri" panose="020F0502020204030204" pitchFamily="34" charset="0"/>
                <a:cs typeface="Calibri" panose="020F0502020204030204" pitchFamily="34" charset="0"/>
              </a:rPr>
              <a:t>E’ possibile che il richiedente sia l’unico ad esercitare la potestà genitoriale.</a:t>
            </a:r>
          </a:p>
          <a:p>
            <a:pPr>
              <a:spcBef>
                <a:spcPts val="600"/>
              </a:spcBef>
            </a:pPr>
            <a:r>
              <a:rPr lang="it-IT" sz="2000" dirty="0">
                <a:solidFill>
                  <a:srgbClr val="000000"/>
                </a:solidFill>
                <a:latin typeface="Calibri" panose="020F0502020204030204" pitchFamily="34" charset="0"/>
                <a:cs typeface="Calibri" panose="020F0502020204030204" pitchFamily="34" charset="0"/>
              </a:rPr>
              <a:t>In tal caso deve compilare la domanda come segue:</a:t>
            </a:r>
          </a:p>
          <a:p>
            <a:pPr>
              <a:spcBef>
                <a:spcPts val="600"/>
              </a:spcBef>
            </a:pPr>
            <a:endParaRPr lang="it-IT" sz="1900" dirty="0">
              <a:solidFill>
                <a:srgbClr val="000000"/>
              </a:solidFill>
            </a:endParaRPr>
          </a:p>
          <a:p>
            <a:pPr>
              <a:spcBef>
                <a:spcPts val="600"/>
              </a:spcBef>
            </a:pPr>
            <a:endParaRPr lang="it-IT" dirty="0">
              <a:solidFill>
                <a:srgbClr val="000000"/>
              </a:solidFill>
            </a:endParaRPr>
          </a:p>
        </p:txBody>
      </p:sp>
      <p:pic>
        <p:nvPicPr>
          <p:cNvPr id="10" name="Immagine 9">
            <a:extLst>
              <a:ext uri="{FF2B5EF4-FFF2-40B4-BE49-F238E27FC236}">
                <a16:creationId xmlns:a16="http://schemas.microsoft.com/office/drawing/2014/main" id="{6AFC76DE-C709-409E-9775-23652857B18E}"/>
              </a:ext>
            </a:extLst>
          </p:cNvPr>
          <p:cNvPicPr>
            <a:picLocks noChangeAspect="1"/>
          </p:cNvPicPr>
          <p:nvPr/>
        </p:nvPicPr>
        <p:blipFill>
          <a:blip r:embed="rId2"/>
          <a:stretch>
            <a:fillRect/>
          </a:stretch>
        </p:blipFill>
        <p:spPr>
          <a:xfrm>
            <a:off x="597528" y="1992427"/>
            <a:ext cx="11594472" cy="4386340"/>
          </a:xfrm>
          <a:prstGeom prst="rect">
            <a:avLst/>
          </a:prstGeom>
        </p:spPr>
      </p:pic>
      <p:pic>
        <p:nvPicPr>
          <p:cNvPr id="3" name="Immagine 2">
            <a:extLst>
              <a:ext uri="{FF2B5EF4-FFF2-40B4-BE49-F238E27FC236}">
                <a16:creationId xmlns:a16="http://schemas.microsoft.com/office/drawing/2014/main" id="{8DA2C5F2-D7C3-437D-8892-5BCC3C80B617}"/>
              </a:ext>
            </a:extLst>
          </p:cNvPr>
          <p:cNvPicPr>
            <a:picLocks noChangeAspect="1"/>
          </p:cNvPicPr>
          <p:nvPr/>
        </p:nvPicPr>
        <p:blipFill>
          <a:blip r:embed="rId3"/>
          <a:stretch>
            <a:fillRect/>
          </a:stretch>
        </p:blipFill>
        <p:spPr>
          <a:xfrm>
            <a:off x="194560" y="6516607"/>
            <a:ext cx="11802879" cy="377985"/>
          </a:xfrm>
          <a:prstGeom prst="rect">
            <a:avLst/>
          </a:prstGeom>
        </p:spPr>
      </p:pic>
      <p:sp>
        <p:nvSpPr>
          <p:cNvPr id="6" name="Rettangolo 5">
            <a:extLst>
              <a:ext uri="{FF2B5EF4-FFF2-40B4-BE49-F238E27FC236}">
                <a16:creationId xmlns:a16="http://schemas.microsoft.com/office/drawing/2014/main" id="{488525CD-4FEB-40E2-BF9B-AAA0A8D08C99}"/>
              </a:ext>
            </a:extLst>
          </p:cNvPr>
          <p:cNvSpPr/>
          <p:nvPr/>
        </p:nvSpPr>
        <p:spPr>
          <a:xfrm>
            <a:off x="3359722" y="2957404"/>
            <a:ext cx="1831709" cy="20527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1233506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FFF5D97-D9A1-49A7-8F58-152B2A45A532}"/>
              </a:ext>
            </a:extLst>
          </p:cNvPr>
          <p:cNvSpPr>
            <a:spLocks noGrp="1"/>
          </p:cNvSpPr>
          <p:nvPr>
            <p:ph type="body" sz="quarter" idx="10"/>
          </p:nvPr>
        </p:nvSpPr>
        <p:spPr>
          <a:xfrm>
            <a:off x="1362075" y="381067"/>
            <a:ext cx="10662911" cy="648323"/>
          </a:xfrm>
        </p:spPr>
        <p:txBody>
          <a:bodyPr>
            <a:normAutofit/>
          </a:bodyPr>
          <a:lstStyle/>
          <a:p>
            <a:r>
              <a:rPr lang="it-IT" sz="2800" b="1" dirty="0">
                <a:latin typeface="Calibri" panose="020F0502020204030204" pitchFamily="34" charset="0"/>
                <a:cs typeface="Calibri" panose="020F0502020204030204" pitchFamily="34" charset="0"/>
              </a:rPr>
              <a:t>Figlio maggiorenne</a:t>
            </a:r>
          </a:p>
        </p:txBody>
      </p:sp>
      <p:sp>
        <p:nvSpPr>
          <p:cNvPr id="5" name="Rettangolo 4">
            <a:extLst>
              <a:ext uri="{FF2B5EF4-FFF2-40B4-BE49-F238E27FC236}">
                <a16:creationId xmlns:a16="http://schemas.microsoft.com/office/drawing/2014/main" id="{CCE3BA91-86C4-4086-99A6-4F0BAE6E7D66}"/>
              </a:ext>
            </a:extLst>
          </p:cNvPr>
          <p:cNvSpPr/>
          <p:nvPr/>
        </p:nvSpPr>
        <p:spPr>
          <a:xfrm>
            <a:off x="466930" y="1186535"/>
            <a:ext cx="11258139" cy="1877437"/>
          </a:xfrm>
          <a:prstGeom prst="rect">
            <a:avLst/>
          </a:prstGeom>
        </p:spPr>
        <p:txBody>
          <a:bodyPr wrap="square">
            <a:spAutoFit/>
          </a:bodyPr>
          <a:lstStyle/>
          <a:p>
            <a:pPr>
              <a:spcBef>
                <a:spcPts val="600"/>
              </a:spcBef>
            </a:pPr>
            <a:r>
              <a:rPr lang="it-IT" sz="2000" dirty="0">
                <a:solidFill>
                  <a:srgbClr val="000000"/>
                </a:solidFill>
                <a:latin typeface="Calibri" panose="020F0502020204030204" pitchFamily="34" charset="0"/>
                <a:cs typeface="Calibri" panose="020F0502020204030204" pitchFamily="34" charset="0"/>
              </a:rPr>
              <a:t>La domanda può essere presentata anche da un figlio maggiorenne.</a:t>
            </a:r>
          </a:p>
          <a:p>
            <a:pPr>
              <a:spcBef>
                <a:spcPts val="600"/>
              </a:spcBef>
            </a:pPr>
            <a:r>
              <a:rPr lang="it-IT" sz="2000" dirty="0">
                <a:solidFill>
                  <a:srgbClr val="000000"/>
                </a:solidFill>
                <a:latin typeface="Calibri" panose="020F0502020204030204" pitchFamily="34" charset="0"/>
                <a:cs typeface="Calibri" panose="020F0502020204030204" pitchFamily="34" charset="0"/>
              </a:rPr>
              <a:t>In tal caso i campi da compilare sono questi</a:t>
            </a:r>
            <a:r>
              <a:rPr lang="it-IT" sz="1900" dirty="0">
                <a:solidFill>
                  <a:srgbClr val="000000"/>
                </a:solidFill>
                <a:latin typeface="Calibri" panose="020F0502020204030204" pitchFamily="34" charset="0"/>
                <a:cs typeface="Calibri" panose="020F0502020204030204" pitchFamily="34" charset="0"/>
              </a:rPr>
              <a:t>:</a:t>
            </a:r>
          </a:p>
          <a:p>
            <a:pPr>
              <a:spcBef>
                <a:spcPts val="600"/>
              </a:spcBef>
            </a:pPr>
            <a:endParaRPr lang="it-IT" sz="1900" dirty="0">
              <a:solidFill>
                <a:srgbClr val="000000"/>
              </a:solidFill>
            </a:endParaRPr>
          </a:p>
          <a:p>
            <a:pPr>
              <a:spcBef>
                <a:spcPts val="600"/>
              </a:spcBef>
            </a:pPr>
            <a:endParaRPr lang="it-IT" sz="1900" dirty="0">
              <a:solidFill>
                <a:srgbClr val="000000"/>
              </a:solidFill>
            </a:endParaRPr>
          </a:p>
          <a:p>
            <a:pPr>
              <a:spcBef>
                <a:spcPts val="600"/>
              </a:spcBef>
            </a:pPr>
            <a:endParaRPr lang="it-IT" dirty="0">
              <a:solidFill>
                <a:srgbClr val="000000"/>
              </a:solidFill>
            </a:endParaRPr>
          </a:p>
        </p:txBody>
      </p:sp>
      <p:pic>
        <p:nvPicPr>
          <p:cNvPr id="3" name="Immagine 2">
            <a:extLst>
              <a:ext uri="{FF2B5EF4-FFF2-40B4-BE49-F238E27FC236}">
                <a16:creationId xmlns:a16="http://schemas.microsoft.com/office/drawing/2014/main" id="{48C784BB-84AF-4357-B210-568A00D72EE5}"/>
              </a:ext>
            </a:extLst>
          </p:cNvPr>
          <p:cNvPicPr>
            <a:picLocks noChangeAspect="1"/>
          </p:cNvPicPr>
          <p:nvPr/>
        </p:nvPicPr>
        <p:blipFill>
          <a:blip r:embed="rId2"/>
          <a:stretch>
            <a:fillRect/>
          </a:stretch>
        </p:blipFill>
        <p:spPr>
          <a:xfrm>
            <a:off x="722759" y="1965434"/>
            <a:ext cx="10460248" cy="4501974"/>
          </a:xfrm>
          <a:prstGeom prst="rect">
            <a:avLst/>
          </a:prstGeom>
        </p:spPr>
      </p:pic>
      <p:pic>
        <p:nvPicPr>
          <p:cNvPr id="4" name="Immagine 3">
            <a:extLst>
              <a:ext uri="{FF2B5EF4-FFF2-40B4-BE49-F238E27FC236}">
                <a16:creationId xmlns:a16="http://schemas.microsoft.com/office/drawing/2014/main" id="{A751BA41-66F0-4025-8A64-BA0E54501951}"/>
              </a:ext>
            </a:extLst>
          </p:cNvPr>
          <p:cNvPicPr>
            <a:picLocks noChangeAspect="1"/>
          </p:cNvPicPr>
          <p:nvPr/>
        </p:nvPicPr>
        <p:blipFill>
          <a:blip r:embed="rId3"/>
          <a:stretch>
            <a:fillRect/>
          </a:stretch>
        </p:blipFill>
        <p:spPr>
          <a:xfrm>
            <a:off x="194560" y="6488032"/>
            <a:ext cx="11802879" cy="377985"/>
          </a:xfrm>
          <a:prstGeom prst="rect">
            <a:avLst/>
          </a:prstGeom>
        </p:spPr>
      </p:pic>
    </p:spTree>
    <p:extLst>
      <p:ext uri="{BB962C8B-B14F-4D97-AF65-F5344CB8AC3E}">
        <p14:creationId xmlns:p14="http://schemas.microsoft.com/office/powerpoint/2010/main" val="172163581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FFF5D97-D9A1-49A7-8F58-152B2A45A532}"/>
              </a:ext>
            </a:extLst>
          </p:cNvPr>
          <p:cNvSpPr>
            <a:spLocks noGrp="1"/>
          </p:cNvSpPr>
          <p:nvPr>
            <p:ph type="body" sz="quarter" idx="10"/>
          </p:nvPr>
        </p:nvSpPr>
        <p:spPr>
          <a:xfrm>
            <a:off x="1362075" y="390592"/>
            <a:ext cx="10662911" cy="648323"/>
          </a:xfrm>
        </p:spPr>
        <p:txBody>
          <a:bodyPr>
            <a:normAutofit/>
          </a:bodyPr>
          <a:lstStyle/>
          <a:p>
            <a:r>
              <a:rPr lang="it-IT" sz="2800" b="1" dirty="0">
                <a:latin typeface="Calibri" panose="020F0502020204030204" pitchFamily="34" charset="0"/>
                <a:cs typeface="Calibri" panose="020F0502020204030204" pitchFamily="34" charset="0"/>
              </a:rPr>
              <a:t>Dati per il pagamento</a:t>
            </a:r>
          </a:p>
        </p:txBody>
      </p:sp>
      <p:pic>
        <p:nvPicPr>
          <p:cNvPr id="4" name="Immagine 3">
            <a:extLst>
              <a:ext uri="{FF2B5EF4-FFF2-40B4-BE49-F238E27FC236}">
                <a16:creationId xmlns:a16="http://schemas.microsoft.com/office/drawing/2014/main" id="{B4D3D3CA-B455-4CA3-9401-02A491D396B4}"/>
              </a:ext>
            </a:extLst>
          </p:cNvPr>
          <p:cNvPicPr>
            <a:picLocks noChangeAspect="1"/>
          </p:cNvPicPr>
          <p:nvPr/>
        </p:nvPicPr>
        <p:blipFill>
          <a:blip r:embed="rId2"/>
          <a:stretch>
            <a:fillRect/>
          </a:stretch>
        </p:blipFill>
        <p:spPr>
          <a:xfrm>
            <a:off x="157079" y="1604302"/>
            <a:ext cx="11877841" cy="3373480"/>
          </a:xfrm>
          <a:prstGeom prst="rect">
            <a:avLst/>
          </a:prstGeom>
        </p:spPr>
      </p:pic>
      <p:pic>
        <p:nvPicPr>
          <p:cNvPr id="3" name="Immagine 2">
            <a:extLst>
              <a:ext uri="{FF2B5EF4-FFF2-40B4-BE49-F238E27FC236}">
                <a16:creationId xmlns:a16="http://schemas.microsoft.com/office/drawing/2014/main" id="{F62A081F-03BB-4064-947E-0905106EC79B}"/>
              </a:ext>
            </a:extLst>
          </p:cNvPr>
          <p:cNvPicPr>
            <a:picLocks noChangeAspect="1"/>
          </p:cNvPicPr>
          <p:nvPr/>
        </p:nvPicPr>
        <p:blipFill>
          <a:blip r:embed="rId3"/>
          <a:stretch>
            <a:fillRect/>
          </a:stretch>
        </p:blipFill>
        <p:spPr>
          <a:xfrm>
            <a:off x="194560" y="6535657"/>
            <a:ext cx="11802879" cy="377985"/>
          </a:xfrm>
          <a:prstGeom prst="rect">
            <a:avLst/>
          </a:prstGeom>
        </p:spPr>
      </p:pic>
    </p:spTree>
    <p:extLst>
      <p:ext uri="{BB962C8B-B14F-4D97-AF65-F5344CB8AC3E}">
        <p14:creationId xmlns:p14="http://schemas.microsoft.com/office/powerpoint/2010/main" val="26220538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4C3ED053-0215-457A-90BE-F144996F0CBE}"/>
              </a:ext>
            </a:extLst>
          </p:cNvPr>
          <p:cNvSpPr>
            <a:spLocks noGrp="1"/>
          </p:cNvSpPr>
          <p:nvPr>
            <p:ph type="body" sz="quarter" idx="10"/>
          </p:nvPr>
        </p:nvSpPr>
        <p:spPr/>
        <p:txBody>
          <a:bodyPr>
            <a:normAutofit/>
          </a:bodyPr>
          <a:lstStyle/>
          <a:p>
            <a:r>
              <a:rPr lang="it-IT" sz="2800" b="1" dirty="0">
                <a:latin typeface="Calibri" panose="020F0502020204030204" pitchFamily="34" charset="0"/>
                <a:cs typeface="Calibri" panose="020F0502020204030204" pitchFamily="34" charset="0"/>
              </a:rPr>
              <a:t>Flusso della prestazione</a:t>
            </a:r>
          </a:p>
        </p:txBody>
      </p:sp>
      <p:graphicFrame>
        <p:nvGraphicFramePr>
          <p:cNvPr id="4" name="Diagramma 3">
            <a:extLst>
              <a:ext uri="{FF2B5EF4-FFF2-40B4-BE49-F238E27FC236}">
                <a16:creationId xmlns:a16="http://schemas.microsoft.com/office/drawing/2014/main" id="{A2757E9F-F078-407F-AB91-94267A2E7C57}"/>
              </a:ext>
            </a:extLst>
          </p:cNvPr>
          <p:cNvGraphicFramePr/>
          <p:nvPr>
            <p:extLst>
              <p:ext uri="{D42A27DB-BD31-4B8C-83A1-F6EECF244321}">
                <p14:modId xmlns:p14="http://schemas.microsoft.com/office/powerpoint/2010/main" val="2520788064"/>
              </p:ext>
            </p:extLst>
          </p:nvPr>
        </p:nvGraphicFramePr>
        <p:xfrm>
          <a:off x="285750" y="1143000"/>
          <a:ext cx="11701657" cy="5159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magine 2">
            <a:extLst>
              <a:ext uri="{FF2B5EF4-FFF2-40B4-BE49-F238E27FC236}">
                <a16:creationId xmlns:a16="http://schemas.microsoft.com/office/drawing/2014/main" id="{51CBD743-26F2-47DB-B86D-4C41B39F792C}"/>
              </a:ext>
            </a:extLst>
          </p:cNvPr>
          <p:cNvPicPr>
            <a:picLocks noChangeAspect="1"/>
          </p:cNvPicPr>
          <p:nvPr/>
        </p:nvPicPr>
        <p:blipFill>
          <a:blip r:embed="rId7"/>
          <a:stretch>
            <a:fillRect/>
          </a:stretch>
        </p:blipFill>
        <p:spPr>
          <a:xfrm>
            <a:off x="-744774" y="6534150"/>
            <a:ext cx="12742213" cy="408067"/>
          </a:xfrm>
          <a:prstGeom prst="rect">
            <a:avLst/>
          </a:prstGeom>
        </p:spPr>
      </p:pic>
    </p:spTree>
    <p:extLst>
      <p:ext uri="{BB962C8B-B14F-4D97-AF65-F5344CB8AC3E}">
        <p14:creationId xmlns:p14="http://schemas.microsoft.com/office/powerpoint/2010/main" val="387441720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12E79D-0455-4831-BF1B-FE0E2382835C}"/>
              </a:ext>
            </a:extLst>
          </p:cNvPr>
          <p:cNvSpPr>
            <a:spLocks noGrp="1"/>
          </p:cNvSpPr>
          <p:nvPr>
            <p:ph idx="1"/>
          </p:nvPr>
        </p:nvSpPr>
        <p:spPr>
          <a:xfrm>
            <a:off x="1041093" y="1186213"/>
            <a:ext cx="10774837" cy="5306661"/>
          </a:xfrm>
        </p:spPr>
        <p:txBody>
          <a:bodyPr>
            <a:normAutofit/>
          </a:bodyPr>
          <a:lstStyle/>
          <a:p>
            <a:pPr marL="0" indent="0">
              <a:buNone/>
            </a:pPr>
            <a:endParaRPr lang="it-IT" sz="1800" dirty="0"/>
          </a:p>
          <a:p>
            <a:pPr marL="0" indent="0">
              <a:buNone/>
            </a:pPr>
            <a:endParaRPr lang="it-IT" sz="1800" b="1" dirty="0"/>
          </a:p>
          <a:p>
            <a:pPr marL="0" indent="0">
              <a:buNone/>
            </a:pPr>
            <a:endParaRPr lang="it-IT" sz="500" dirty="0"/>
          </a:p>
        </p:txBody>
      </p:sp>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94788" y="365126"/>
            <a:ext cx="9459012" cy="564514"/>
          </a:xfrm>
        </p:spPr>
        <p:txBody>
          <a:bodyPr>
            <a:noAutofit/>
          </a:bodyPr>
          <a:lstStyle/>
          <a:p>
            <a:r>
              <a:rPr lang="it-IT" sz="2800" dirty="0">
                <a:latin typeface="+mn-lt"/>
              </a:rPr>
              <a:t>ASSEGNO UNICO: chi può fare domanda</a:t>
            </a:r>
          </a:p>
        </p:txBody>
      </p:sp>
      <p:sp>
        <p:nvSpPr>
          <p:cNvPr id="3" name="Rettangolo 2">
            <a:extLst>
              <a:ext uri="{FF2B5EF4-FFF2-40B4-BE49-F238E27FC236}">
                <a16:creationId xmlns:a16="http://schemas.microsoft.com/office/drawing/2014/main" id="{CA221DDB-89DC-4F62-99B1-8021D036B7F5}"/>
              </a:ext>
            </a:extLst>
          </p:cNvPr>
          <p:cNvSpPr/>
          <p:nvPr/>
        </p:nvSpPr>
        <p:spPr>
          <a:xfrm>
            <a:off x="1371601" y="1623848"/>
            <a:ext cx="9262240" cy="4865691"/>
          </a:xfrm>
          <a:prstGeom prst="rect">
            <a:avLst/>
          </a:prstGeom>
        </p:spPr>
        <p:txBody>
          <a:bodyPr wrap="square">
            <a:spAutoFit/>
          </a:bodyPr>
          <a:lstStyle/>
          <a:p>
            <a:pPr marR="180340" algn="just">
              <a:lnSpc>
                <a:spcPct val="115000"/>
              </a:lnSpc>
              <a:spcAft>
                <a:spcPts val="600"/>
              </a:spcAft>
            </a:pPr>
            <a:r>
              <a:rPr lang="it-IT" sz="2000" dirty="0">
                <a:latin typeface="Calibri" panose="020F0502020204030204" pitchFamily="34" charset="0"/>
                <a:ea typeface="Calibri" panose="020F0502020204030204" pitchFamily="34" charset="0"/>
                <a:cs typeface="Times New Roman" panose="02020603050405020304" pitchFamily="18" charset="0"/>
              </a:rPr>
              <a:t>L’assegno unico universale è riconosciuto a domanda che può essere presentata da :</a:t>
            </a:r>
          </a:p>
          <a:p>
            <a:pPr marL="285750" marR="180340" indent="-285750" algn="just">
              <a:lnSpc>
                <a:spcPct val="115000"/>
              </a:lnSpc>
              <a:spcAft>
                <a:spcPts val="600"/>
              </a:spcAft>
              <a:buFont typeface="Wingdings" panose="05000000000000000000" pitchFamily="2" charset="2"/>
              <a:buChar char="Ø"/>
            </a:pPr>
            <a:r>
              <a:rPr lang="it-IT" sz="2000" dirty="0">
                <a:latin typeface="Calibri" panose="020F0502020204030204" pitchFamily="34" charset="0"/>
                <a:ea typeface="Calibri" panose="020F0502020204030204" pitchFamily="34" charset="0"/>
                <a:cs typeface="Times New Roman" panose="02020603050405020304" pitchFamily="18" charset="0"/>
              </a:rPr>
              <a:t>un genitore </a:t>
            </a:r>
          </a:p>
          <a:p>
            <a:pPr marL="285750" marR="180340" indent="-285750" algn="just">
              <a:lnSpc>
                <a:spcPct val="115000"/>
              </a:lnSpc>
              <a:spcAft>
                <a:spcPts val="600"/>
              </a:spcAft>
              <a:buFont typeface="Wingdings" panose="05000000000000000000" pitchFamily="2" charset="2"/>
              <a:buChar char="Ø"/>
            </a:pPr>
            <a:r>
              <a:rPr lang="it-IT" sz="2000" dirty="0">
                <a:latin typeface="Calibri" panose="020F0502020204030204" pitchFamily="34" charset="0"/>
                <a:ea typeface="Calibri" panose="020F0502020204030204" pitchFamily="34" charset="0"/>
                <a:cs typeface="Times New Roman" panose="02020603050405020304" pitchFamily="18" charset="0"/>
              </a:rPr>
              <a:t>chi esercita la responsabilità genitoriale</a:t>
            </a:r>
          </a:p>
          <a:p>
            <a:pPr marL="285750" marR="180340" indent="-285750" algn="just">
              <a:lnSpc>
                <a:spcPct val="115000"/>
              </a:lnSpc>
              <a:spcAft>
                <a:spcPts val="600"/>
              </a:spcAft>
              <a:buFont typeface="Wingdings" panose="05000000000000000000" pitchFamily="2" charset="2"/>
              <a:buChar char="Ø"/>
            </a:pPr>
            <a:r>
              <a:rPr lang="it-IT" sz="2000" dirty="0">
                <a:latin typeface="Calibri" panose="020F0502020204030204" pitchFamily="34" charset="0"/>
                <a:ea typeface="Calibri" panose="020F0502020204030204" pitchFamily="34" charset="0"/>
                <a:cs typeface="Times New Roman" panose="02020603050405020304" pitchFamily="18" charset="0"/>
              </a:rPr>
              <a:t>Il tutore, nel qual caso l’assegno è riconosciuto nell’interesse esclusivo del tutelato</a:t>
            </a:r>
          </a:p>
          <a:p>
            <a:pPr marR="180340" algn="just">
              <a:lnSpc>
                <a:spcPct val="115000"/>
              </a:lnSpc>
              <a:spcAft>
                <a:spcPts val="600"/>
              </a:spcAft>
            </a:pPr>
            <a:r>
              <a:rPr lang="it-IT" sz="2000" b="1" dirty="0">
                <a:latin typeface="Calibri" panose="020F0502020204030204" pitchFamily="34" charset="0"/>
                <a:ea typeface="Calibri" panose="020F0502020204030204" pitchFamily="34" charset="0"/>
                <a:cs typeface="Times New Roman" panose="02020603050405020304" pitchFamily="18" charset="0"/>
              </a:rPr>
              <a:t>direttamente attraverso il sito Inps, ovvero chiamando il </a:t>
            </a:r>
            <a:r>
              <a:rPr lang="it-IT" sz="2000" b="1" dirty="0" err="1">
                <a:latin typeface="Calibri" panose="020F0502020204030204" pitchFamily="34" charset="0"/>
                <a:ea typeface="Calibri" panose="020F0502020204030204" pitchFamily="34" charset="0"/>
                <a:cs typeface="Times New Roman" panose="02020603050405020304" pitchFamily="18" charset="0"/>
              </a:rPr>
              <a:t>contact</a:t>
            </a:r>
            <a:r>
              <a:rPr lang="it-IT" sz="2000" b="1" dirty="0">
                <a:latin typeface="Calibri" panose="020F0502020204030204" pitchFamily="34" charset="0"/>
                <a:ea typeface="Calibri" panose="020F0502020204030204" pitchFamily="34" charset="0"/>
                <a:cs typeface="Times New Roman" panose="02020603050405020304" pitchFamily="18" charset="0"/>
              </a:rPr>
              <a:t> center o tramite patronati</a:t>
            </a:r>
            <a:r>
              <a:rPr lang="it-IT" sz="2000" dirty="0">
                <a:latin typeface="Calibri" panose="020F0502020204030204" pitchFamily="34" charset="0"/>
                <a:ea typeface="Calibri" panose="020F0502020204030204" pitchFamily="34" charset="0"/>
                <a:cs typeface="Times New Roman" panose="02020603050405020304" pitchFamily="18" charset="0"/>
              </a:rPr>
              <a:t>. </a:t>
            </a:r>
          </a:p>
          <a:p>
            <a:pPr marR="180340" algn="just">
              <a:lnSpc>
                <a:spcPct val="115000"/>
              </a:lnSpc>
              <a:spcAft>
                <a:spcPts val="600"/>
              </a:spcAft>
            </a:pPr>
            <a:r>
              <a:rPr lang="it-IT" sz="2000" dirty="0">
                <a:latin typeface="Calibri" panose="020F0502020204030204" pitchFamily="34" charset="0"/>
                <a:ea typeface="Calibri" panose="020F0502020204030204" pitchFamily="34" charset="0"/>
                <a:cs typeface="Times New Roman" panose="02020603050405020304" pitchFamily="18" charset="0"/>
              </a:rPr>
              <a:t>In caso di affidamento esclusivo, l’assegno spetta, in mancanza di accordo, al genitore affidatario. </a:t>
            </a:r>
          </a:p>
          <a:p>
            <a:pPr marR="180340" algn="just">
              <a:lnSpc>
                <a:spcPct val="115000"/>
              </a:lnSpc>
              <a:spcAft>
                <a:spcPts val="600"/>
              </a:spcAft>
            </a:pPr>
            <a:r>
              <a:rPr lang="it-IT" sz="2000" u="sng" dirty="0">
                <a:latin typeface="Calibri" panose="020F0502020204030204" pitchFamily="34" charset="0"/>
                <a:ea typeface="Calibri" panose="020F0502020204030204" pitchFamily="34" charset="0"/>
                <a:cs typeface="Times New Roman" panose="02020603050405020304" pitchFamily="18" charset="0"/>
              </a:rPr>
              <a:t>I figli maggiorenni possono presentare la domanda in sostituzione dei genitori e richiedere la corresponsione diretta della quota di assegno loro spettante</a:t>
            </a:r>
            <a:r>
              <a:rPr lang="it-IT" sz="2000" dirty="0">
                <a:latin typeface="Calibri" panose="020F0502020204030204" pitchFamily="34" charset="0"/>
                <a:ea typeface="Calibri" panose="020F0502020204030204" pitchFamily="34" charset="0"/>
                <a:cs typeface="Times New Roman" panose="02020603050405020304" pitchFamily="18" charset="0"/>
              </a:rPr>
              <a:t>. </a:t>
            </a:r>
          </a:p>
          <a:p>
            <a:pPr marR="180340" algn="just">
              <a:lnSpc>
                <a:spcPct val="115000"/>
              </a:lnSpc>
              <a:spcAft>
                <a:spcPts val="600"/>
              </a:spcAft>
            </a:pPr>
            <a:endParaRPr lang="it-IT" dirty="0">
              <a:latin typeface="Calibri" panose="020F0502020204030204" pitchFamily="34" charset="0"/>
              <a:ea typeface="Calibri" panose="020F0502020204030204" pitchFamily="34" charset="0"/>
              <a:cs typeface="Times New Roman" panose="02020603050405020304" pitchFamily="18" charset="0"/>
            </a:endParaRPr>
          </a:p>
          <a:p>
            <a:pPr marR="180340" algn="just">
              <a:lnSpc>
                <a:spcPct val="115000"/>
              </a:lnSpc>
              <a:spcAft>
                <a:spcPts val="600"/>
              </a:spcAft>
            </a:pPr>
            <a:endParaRPr lang="it-IT"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magine 4">
            <a:extLst>
              <a:ext uri="{FF2B5EF4-FFF2-40B4-BE49-F238E27FC236}">
                <a16:creationId xmlns:a16="http://schemas.microsoft.com/office/drawing/2014/main" id="{70FEB7B7-52CF-43EE-9225-288AE58BF87C}"/>
              </a:ext>
            </a:extLst>
          </p:cNvPr>
          <p:cNvPicPr>
            <a:picLocks noChangeAspect="1"/>
          </p:cNvPicPr>
          <p:nvPr/>
        </p:nvPicPr>
        <p:blipFill>
          <a:blip r:embed="rId2"/>
          <a:stretch>
            <a:fillRect/>
          </a:stretch>
        </p:blipFill>
        <p:spPr>
          <a:xfrm>
            <a:off x="764586" y="6601192"/>
            <a:ext cx="10662828" cy="306932"/>
          </a:xfrm>
          <a:prstGeom prst="rect">
            <a:avLst/>
          </a:prstGeom>
        </p:spPr>
      </p:pic>
      <p:sp>
        <p:nvSpPr>
          <p:cNvPr id="6" name="Segnaposto numero diapositiva 5">
            <a:extLst>
              <a:ext uri="{FF2B5EF4-FFF2-40B4-BE49-F238E27FC236}">
                <a16:creationId xmlns:a16="http://schemas.microsoft.com/office/drawing/2014/main" id="{EA11B960-5A35-472F-95D1-65C1C54E8D7E}"/>
              </a:ext>
            </a:extLst>
          </p:cNvPr>
          <p:cNvSpPr>
            <a:spLocks noGrp="1"/>
          </p:cNvSpPr>
          <p:nvPr>
            <p:ph type="sldNum" sz="quarter" idx="12"/>
          </p:nvPr>
        </p:nvSpPr>
        <p:spPr/>
        <p:txBody>
          <a:bodyPr/>
          <a:lstStyle/>
          <a:p>
            <a:fld id="{10AFF00E-9DC3-7240-8851-04147A744FC9}" type="slidenum">
              <a:rPr lang="it-IT" smtClean="0"/>
              <a:pPr/>
              <a:t>24</a:t>
            </a:fld>
            <a:endParaRPr lang="it-IT"/>
          </a:p>
        </p:txBody>
      </p:sp>
    </p:spTree>
    <p:extLst>
      <p:ext uri="{BB962C8B-B14F-4D97-AF65-F5344CB8AC3E}">
        <p14:creationId xmlns:p14="http://schemas.microsoft.com/office/powerpoint/2010/main" val="3567712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12E79D-0455-4831-BF1B-FE0E2382835C}"/>
              </a:ext>
            </a:extLst>
          </p:cNvPr>
          <p:cNvSpPr>
            <a:spLocks noGrp="1"/>
          </p:cNvSpPr>
          <p:nvPr>
            <p:ph idx="1"/>
          </p:nvPr>
        </p:nvSpPr>
        <p:spPr>
          <a:xfrm>
            <a:off x="1041093" y="1186213"/>
            <a:ext cx="10774837" cy="5306661"/>
          </a:xfrm>
        </p:spPr>
        <p:txBody>
          <a:bodyPr>
            <a:normAutofit/>
          </a:bodyPr>
          <a:lstStyle/>
          <a:p>
            <a:pPr marL="0" indent="0">
              <a:buNone/>
            </a:pPr>
            <a:endParaRPr lang="it-IT" sz="1800" dirty="0"/>
          </a:p>
          <a:p>
            <a:pPr marL="0" indent="0">
              <a:buNone/>
            </a:pPr>
            <a:endParaRPr lang="it-IT" sz="1800" b="1" dirty="0"/>
          </a:p>
          <a:p>
            <a:pPr marL="0" indent="0">
              <a:buNone/>
            </a:pPr>
            <a:endParaRPr lang="it-IT" sz="500" dirty="0"/>
          </a:p>
        </p:txBody>
      </p:sp>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94788" y="365126"/>
            <a:ext cx="9459012" cy="564514"/>
          </a:xfrm>
        </p:spPr>
        <p:txBody>
          <a:bodyPr>
            <a:noAutofit/>
          </a:bodyPr>
          <a:lstStyle/>
          <a:p>
            <a:r>
              <a:rPr lang="it-IT" sz="2800" b="1" dirty="0">
                <a:latin typeface="+mn-lt"/>
              </a:rPr>
              <a:t>ASSEGNO UNICO:  a chi viene erogato  </a:t>
            </a:r>
          </a:p>
        </p:txBody>
      </p:sp>
      <p:sp>
        <p:nvSpPr>
          <p:cNvPr id="3" name="Rettangolo 2">
            <a:extLst>
              <a:ext uri="{FF2B5EF4-FFF2-40B4-BE49-F238E27FC236}">
                <a16:creationId xmlns:a16="http://schemas.microsoft.com/office/drawing/2014/main" id="{CA221DDB-89DC-4F62-99B1-8021D036B7F5}"/>
              </a:ext>
            </a:extLst>
          </p:cNvPr>
          <p:cNvSpPr/>
          <p:nvPr/>
        </p:nvSpPr>
        <p:spPr>
          <a:xfrm>
            <a:off x="1656365" y="1931276"/>
            <a:ext cx="9262240" cy="5544338"/>
          </a:xfrm>
          <a:prstGeom prst="rect">
            <a:avLst/>
          </a:prstGeom>
        </p:spPr>
        <p:txBody>
          <a:bodyPr wrap="square">
            <a:spAutoFit/>
          </a:bodyPr>
          <a:lstStyle/>
          <a:p>
            <a:pPr marR="180340" algn="just">
              <a:lnSpc>
                <a:spcPct val="115000"/>
              </a:lnSpc>
              <a:spcAft>
                <a:spcPts val="600"/>
              </a:spcAft>
            </a:pPr>
            <a:r>
              <a:rPr lang="it-IT" sz="2000" dirty="0">
                <a:ea typeface="Calibri" panose="020F0502020204030204" pitchFamily="34" charset="0"/>
                <a:cs typeface="Times New Roman" panose="02020603050405020304" pitchFamily="18" charset="0"/>
              </a:rPr>
              <a:t>L’assegno è corrisposto dall’INPS al richiedente ovvero, a richiesta, anche successiva, in pari misura tra coloro che esercitano la responsabilità genitoriale. </a:t>
            </a:r>
          </a:p>
          <a:p>
            <a:pPr marR="180340" algn="just">
              <a:lnSpc>
                <a:spcPct val="115000"/>
              </a:lnSpc>
              <a:spcAft>
                <a:spcPts val="600"/>
              </a:spcAft>
            </a:pPr>
            <a:endParaRPr lang="it-IT" sz="2000" dirty="0">
              <a:ea typeface="Calibri" panose="020F0502020204030204" pitchFamily="34" charset="0"/>
              <a:cs typeface="Times New Roman" panose="02020603050405020304" pitchFamily="18" charset="0"/>
            </a:endParaRPr>
          </a:p>
          <a:p>
            <a:pPr marR="180340" algn="just">
              <a:lnSpc>
                <a:spcPct val="115000"/>
              </a:lnSpc>
              <a:spcAft>
                <a:spcPts val="600"/>
              </a:spcAft>
            </a:pPr>
            <a:r>
              <a:rPr lang="it-IT" sz="2000" dirty="0">
                <a:ea typeface="Calibri" panose="020F0502020204030204" pitchFamily="34" charset="0"/>
                <a:cs typeface="Times New Roman" panose="02020603050405020304" pitchFamily="18" charset="0"/>
              </a:rPr>
              <a:t>In caso di affidamento esclusivo, l’assegno spetta, in mancanza di accordo, al genitore affidatario.</a:t>
            </a:r>
          </a:p>
          <a:p>
            <a:pPr marR="180340" algn="just">
              <a:lnSpc>
                <a:spcPct val="115000"/>
              </a:lnSpc>
              <a:spcAft>
                <a:spcPts val="600"/>
              </a:spcAft>
            </a:pPr>
            <a:r>
              <a:rPr lang="it-IT" sz="2000" dirty="0"/>
              <a:t>Tale opzione dovrà essere espressa nel modello di domanda telematica e dovrà essere validata anche dall’altro genitore.</a:t>
            </a:r>
          </a:p>
          <a:p>
            <a:pPr marR="180340" algn="just">
              <a:lnSpc>
                <a:spcPct val="115000"/>
              </a:lnSpc>
              <a:spcAft>
                <a:spcPts val="600"/>
              </a:spcAft>
            </a:pPr>
            <a:r>
              <a:rPr lang="it-IT" sz="2000" dirty="0"/>
              <a:t>In  assenza di tale validazione, il pagamento verrà effettuato nella misura del 50% al genitore richiedente.</a:t>
            </a:r>
          </a:p>
          <a:p>
            <a:pPr marR="180340" algn="just">
              <a:lnSpc>
                <a:spcPct val="115000"/>
              </a:lnSpc>
              <a:spcAft>
                <a:spcPts val="600"/>
              </a:spcAft>
            </a:pPr>
            <a:endParaRPr lang="it-IT" dirty="0"/>
          </a:p>
          <a:p>
            <a:pPr marR="180340" algn="just">
              <a:lnSpc>
                <a:spcPct val="115000"/>
              </a:lnSpc>
              <a:spcAft>
                <a:spcPts val="600"/>
              </a:spcAft>
            </a:pPr>
            <a:endParaRPr lang="it-IT" dirty="0">
              <a:latin typeface="Calibri" panose="020F0502020204030204" pitchFamily="34" charset="0"/>
              <a:ea typeface="Calibri" panose="020F0502020204030204" pitchFamily="34" charset="0"/>
              <a:cs typeface="Times New Roman" panose="02020603050405020304" pitchFamily="18" charset="0"/>
            </a:endParaRPr>
          </a:p>
          <a:p>
            <a:pPr marR="180340" algn="just">
              <a:lnSpc>
                <a:spcPct val="115000"/>
              </a:lnSpc>
              <a:spcAft>
                <a:spcPts val="600"/>
              </a:spcAft>
            </a:pPr>
            <a:endParaRPr lang="it-IT" dirty="0">
              <a:latin typeface="Calibri" panose="020F0502020204030204" pitchFamily="34" charset="0"/>
              <a:ea typeface="Calibri" panose="020F0502020204030204" pitchFamily="34" charset="0"/>
              <a:cs typeface="Times New Roman" panose="02020603050405020304" pitchFamily="18" charset="0"/>
            </a:endParaRPr>
          </a:p>
          <a:p>
            <a:pPr marR="180340" algn="just">
              <a:lnSpc>
                <a:spcPct val="115000"/>
              </a:lnSpc>
              <a:spcAft>
                <a:spcPts val="600"/>
              </a:spcAft>
            </a:pPr>
            <a:endParaRPr lang="it-IT" dirty="0">
              <a:latin typeface="Calibri" panose="020F0502020204030204" pitchFamily="34" charset="0"/>
              <a:ea typeface="Calibri" panose="020F0502020204030204" pitchFamily="34" charset="0"/>
              <a:cs typeface="Times New Roman" panose="02020603050405020304" pitchFamily="18" charset="0"/>
            </a:endParaRPr>
          </a:p>
          <a:p>
            <a:pPr marR="180340" algn="just">
              <a:lnSpc>
                <a:spcPct val="115000"/>
              </a:lnSpc>
              <a:spcAft>
                <a:spcPts val="600"/>
              </a:spcAft>
            </a:pPr>
            <a:endParaRPr lang="it-IT"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magine 4">
            <a:extLst>
              <a:ext uri="{FF2B5EF4-FFF2-40B4-BE49-F238E27FC236}">
                <a16:creationId xmlns:a16="http://schemas.microsoft.com/office/drawing/2014/main" id="{701296A6-CEB8-4076-93BC-90D05E7A2FF4}"/>
              </a:ext>
            </a:extLst>
          </p:cNvPr>
          <p:cNvPicPr>
            <a:picLocks noChangeAspect="1"/>
          </p:cNvPicPr>
          <p:nvPr/>
        </p:nvPicPr>
        <p:blipFill>
          <a:blip r:embed="rId2"/>
          <a:stretch>
            <a:fillRect/>
          </a:stretch>
        </p:blipFill>
        <p:spPr>
          <a:xfrm>
            <a:off x="761537" y="6600812"/>
            <a:ext cx="10668925" cy="304826"/>
          </a:xfrm>
          <a:prstGeom prst="rect">
            <a:avLst/>
          </a:prstGeom>
        </p:spPr>
      </p:pic>
      <p:sp>
        <p:nvSpPr>
          <p:cNvPr id="6" name="Segnaposto numero diapositiva 5">
            <a:extLst>
              <a:ext uri="{FF2B5EF4-FFF2-40B4-BE49-F238E27FC236}">
                <a16:creationId xmlns:a16="http://schemas.microsoft.com/office/drawing/2014/main" id="{1751285E-CA65-42B6-9A62-F90F010BDF2F}"/>
              </a:ext>
            </a:extLst>
          </p:cNvPr>
          <p:cNvSpPr>
            <a:spLocks noGrp="1"/>
          </p:cNvSpPr>
          <p:nvPr>
            <p:ph type="sldNum" sz="quarter" idx="12"/>
          </p:nvPr>
        </p:nvSpPr>
        <p:spPr/>
        <p:txBody>
          <a:bodyPr/>
          <a:lstStyle/>
          <a:p>
            <a:fld id="{10AFF00E-9DC3-7240-8851-04147A744FC9}" type="slidenum">
              <a:rPr lang="it-IT" smtClean="0"/>
              <a:pPr/>
              <a:t>25</a:t>
            </a:fld>
            <a:endParaRPr lang="it-IT"/>
          </a:p>
        </p:txBody>
      </p:sp>
    </p:spTree>
    <p:extLst>
      <p:ext uri="{BB962C8B-B14F-4D97-AF65-F5344CB8AC3E}">
        <p14:creationId xmlns:p14="http://schemas.microsoft.com/office/powerpoint/2010/main" val="1274762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12E79D-0455-4831-BF1B-FE0E2382835C}"/>
              </a:ext>
            </a:extLst>
          </p:cNvPr>
          <p:cNvSpPr>
            <a:spLocks noGrp="1"/>
          </p:cNvSpPr>
          <p:nvPr>
            <p:ph idx="1"/>
          </p:nvPr>
        </p:nvSpPr>
        <p:spPr>
          <a:xfrm>
            <a:off x="1457325" y="457201"/>
            <a:ext cx="9991725" cy="6035674"/>
          </a:xfrm>
        </p:spPr>
        <p:txBody>
          <a:bodyPr>
            <a:normAutofit/>
          </a:bodyPr>
          <a:lstStyle/>
          <a:p>
            <a:pPr marL="0" indent="0">
              <a:buNone/>
            </a:pPr>
            <a:endParaRPr lang="it-IT" sz="1800" dirty="0"/>
          </a:p>
          <a:p>
            <a:pPr marL="0" indent="0">
              <a:buNone/>
            </a:pPr>
            <a:endParaRPr lang="it-IT" sz="1800" b="1" dirty="0"/>
          </a:p>
          <a:p>
            <a:pPr marL="0" indent="0">
              <a:buNone/>
            </a:pPr>
            <a:endParaRPr lang="it-IT" sz="1800" b="1" dirty="0"/>
          </a:p>
          <a:p>
            <a:pPr algn="just">
              <a:buFont typeface="Wingdings" panose="05000000000000000000" pitchFamily="2" charset="2"/>
              <a:buChar char="ü"/>
            </a:pPr>
            <a:r>
              <a:rPr lang="it-IT" sz="2000" dirty="0"/>
              <a:t>Cittadinanza italiana o UE con diritto di soggiorno o extra UE con permesso di soggiorno di lungo periodo o permesso unico di lavoro per almeno 6 mesi o permesso di soggiorno per motivi di ricerca autorizzato al soggiorno per almeno  6 mesi</a:t>
            </a:r>
          </a:p>
          <a:p>
            <a:pPr algn="just">
              <a:buFont typeface="Wingdings" panose="05000000000000000000" pitchFamily="2" charset="2"/>
              <a:buChar char="ü"/>
            </a:pPr>
            <a:r>
              <a:rPr lang="it-IT" sz="2000" dirty="0"/>
              <a:t>Soggetto al pagamento dell’imposta sul reddito in Italia</a:t>
            </a:r>
          </a:p>
          <a:p>
            <a:pPr algn="just">
              <a:buFont typeface="Wingdings" panose="05000000000000000000" pitchFamily="2" charset="2"/>
              <a:buChar char="ü"/>
            </a:pPr>
            <a:r>
              <a:rPr lang="it-IT" sz="2000" dirty="0"/>
              <a:t>Residente e domiciliato in Italia</a:t>
            </a:r>
          </a:p>
          <a:p>
            <a:pPr algn="just">
              <a:buFont typeface="Wingdings" panose="05000000000000000000" pitchFamily="2" charset="2"/>
              <a:buChar char="ü"/>
            </a:pPr>
            <a:r>
              <a:rPr lang="it-IT" sz="2000" dirty="0"/>
              <a:t>Residente in Italia da almeno 2 anni, anche non continuativi, ovvero sia titolare di un contratto di lavoro a tempo indeterminato o a tempo determinato di durata almeno semestrale</a:t>
            </a:r>
          </a:p>
          <a:p>
            <a:endParaRPr lang="it-IT" sz="500" dirty="0"/>
          </a:p>
        </p:txBody>
      </p:sp>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94788" y="365126"/>
            <a:ext cx="9459012" cy="564514"/>
          </a:xfrm>
        </p:spPr>
        <p:txBody>
          <a:bodyPr>
            <a:noAutofit/>
          </a:bodyPr>
          <a:lstStyle/>
          <a:p>
            <a:r>
              <a:rPr lang="it-IT" sz="2800" b="1" dirty="0">
                <a:latin typeface="+mn-lt"/>
              </a:rPr>
              <a:t>ASSEGNO UNICO: i requisiti</a:t>
            </a:r>
          </a:p>
        </p:txBody>
      </p:sp>
      <p:pic>
        <p:nvPicPr>
          <p:cNvPr id="3" name="Immagine 2">
            <a:extLst>
              <a:ext uri="{FF2B5EF4-FFF2-40B4-BE49-F238E27FC236}">
                <a16:creationId xmlns:a16="http://schemas.microsoft.com/office/drawing/2014/main" id="{E6C15CBC-B603-44A0-9146-29FCC07788FA}"/>
              </a:ext>
            </a:extLst>
          </p:cNvPr>
          <p:cNvPicPr>
            <a:picLocks noChangeAspect="1"/>
          </p:cNvPicPr>
          <p:nvPr/>
        </p:nvPicPr>
        <p:blipFill>
          <a:blip r:embed="rId2"/>
          <a:stretch>
            <a:fillRect/>
          </a:stretch>
        </p:blipFill>
        <p:spPr>
          <a:xfrm>
            <a:off x="761537" y="6600812"/>
            <a:ext cx="10668925" cy="304826"/>
          </a:xfrm>
          <a:prstGeom prst="rect">
            <a:avLst/>
          </a:prstGeom>
        </p:spPr>
      </p:pic>
      <p:sp>
        <p:nvSpPr>
          <p:cNvPr id="5" name="Segnaposto numero diapositiva 4">
            <a:extLst>
              <a:ext uri="{FF2B5EF4-FFF2-40B4-BE49-F238E27FC236}">
                <a16:creationId xmlns:a16="http://schemas.microsoft.com/office/drawing/2014/main" id="{42035712-10BD-4BEA-A374-69710E593775}"/>
              </a:ext>
            </a:extLst>
          </p:cNvPr>
          <p:cNvSpPr>
            <a:spLocks noGrp="1"/>
          </p:cNvSpPr>
          <p:nvPr>
            <p:ph type="sldNum" sz="quarter" idx="12"/>
          </p:nvPr>
        </p:nvSpPr>
        <p:spPr/>
        <p:txBody>
          <a:bodyPr/>
          <a:lstStyle/>
          <a:p>
            <a:fld id="{10AFF00E-9DC3-7240-8851-04147A744FC9}" type="slidenum">
              <a:rPr lang="it-IT" smtClean="0"/>
              <a:pPr/>
              <a:t>26</a:t>
            </a:fld>
            <a:endParaRPr lang="it-IT"/>
          </a:p>
        </p:txBody>
      </p:sp>
    </p:spTree>
    <p:extLst>
      <p:ext uri="{BB962C8B-B14F-4D97-AF65-F5344CB8AC3E}">
        <p14:creationId xmlns:p14="http://schemas.microsoft.com/office/powerpoint/2010/main" val="3063964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12E79D-0455-4831-BF1B-FE0E2382835C}"/>
              </a:ext>
            </a:extLst>
          </p:cNvPr>
          <p:cNvSpPr>
            <a:spLocks noGrp="1"/>
          </p:cNvSpPr>
          <p:nvPr>
            <p:ph idx="1"/>
          </p:nvPr>
        </p:nvSpPr>
        <p:spPr>
          <a:xfrm>
            <a:off x="1500649" y="1390650"/>
            <a:ext cx="9786476" cy="4868260"/>
          </a:xfrm>
        </p:spPr>
        <p:txBody>
          <a:bodyPr>
            <a:normAutofit lnSpcReduction="10000"/>
          </a:bodyPr>
          <a:lstStyle/>
          <a:p>
            <a:pPr marL="0" indent="0">
              <a:buNone/>
            </a:pPr>
            <a:endParaRPr lang="it-IT" sz="1800" b="1" dirty="0"/>
          </a:p>
          <a:p>
            <a:pPr marL="0" indent="0" algn="just">
              <a:buNone/>
            </a:pPr>
            <a:r>
              <a:rPr lang="it-IT" sz="2000" dirty="0"/>
              <a:t>L’assegno unico spetta ai nuclei familiari in cui ricorrono queste condizioni:</a:t>
            </a:r>
          </a:p>
          <a:p>
            <a:pPr marL="514350" lvl="0" indent="-514350" algn="just">
              <a:buFont typeface="+mj-lt"/>
              <a:buAutoNum type="alphaLcPeriod"/>
            </a:pPr>
            <a:r>
              <a:rPr lang="it-IT" sz="2000" dirty="0"/>
              <a:t>per ogni figlio minorenne a carico e, per i nuovi nati, decorre dal settimo mese di gravidanza;</a:t>
            </a:r>
          </a:p>
          <a:p>
            <a:pPr marL="514350" lvl="0" indent="-514350" algn="just">
              <a:buFont typeface="+mj-lt"/>
              <a:buAutoNum type="alphaLcPeriod"/>
            </a:pPr>
            <a:r>
              <a:rPr lang="it-IT" sz="2000" dirty="0"/>
              <a:t>per ciascun figlio maggiorenne a carico, fino al compimento dei 21 anni, per il quale ricorra una delle seguenti condizioni:</a:t>
            </a:r>
          </a:p>
          <a:p>
            <a:pPr lvl="1" algn="just">
              <a:buFont typeface="Wingdings" panose="05000000000000000000" pitchFamily="2" charset="2"/>
              <a:buChar char="Ø"/>
            </a:pPr>
            <a:r>
              <a:rPr lang="it-IT" sz="1800" dirty="0"/>
              <a:t>frequenti un corso di formazione scolastica o professionale, ovvero un corso di laurea;</a:t>
            </a:r>
          </a:p>
          <a:p>
            <a:pPr lvl="1" algn="just">
              <a:buFont typeface="Wingdings" panose="05000000000000000000" pitchFamily="2" charset="2"/>
              <a:buChar char="Ø"/>
            </a:pPr>
            <a:r>
              <a:rPr lang="it-IT" sz="1800" dirty="0"/>
              <a:t>svolga un tirocinio ovvero un’attività lavorativa e possieda un reddito complessivo inferiore a 8.000 euro annui;</a:t>
            </a:r>
          </a:p>
          <a:p>
            <a:pPr lvl="1" algn="just">
              <a:buFont typeface="Wingdings" panose="05000000000000000000" pitchFamily="2" charset="2"/>
              <a:buChar char="Ø"/>
            </a:pPr>
            <a:r>
              <a:rPr lang="it-IT" sz="1800" dirty="0"/>
              <a:t>sia registrato come disoccupato e in cerca di un lavoro presso i servizi pubblici per l’impiego;</a:t>
            </a:r>
          </a:p>
          <a:p>
            <a:pPr lvl="1" algn="just">
              <a:buFont typeface="Wingdings" panose="05000000000000000000" pitchFamily="2" charset="2"/>
              <a:buChar char="Ø"/>
            </a:pPr>
            <a:r>
              <a:rPr lang="it-IT" sz="1800" dirty="0"/>
              <a:t>svolga il servizio civile universale;</a:t>
            </a:r>
          </a:p>
          <a:p>
            <a:pPr marL="0" lvl="0" indent="0" algn="just">
              <a:buNone/>
            </a:pPr>
            <a:r>
              <a:rPr lang="it-IT" sz="2000" dirty="0"/>
              <a:t>c.   per ogni figlio con disabilità a carico per cui non sono previsti limiti di età.</a:t>
            </a:r>
          </a:p>
          <a:p>
            <a:endParaRPr lang="it-IT" sz="2600" dirty="0"/>
          </a:p>
          <a:p>
            <a:pPr marL="0" indent="0">
              <a:buNone/>
            </a:pPr>
            <a:endParaRPr lang="it-IT" sz="2600" b="1" dirty="0"/>
          </a:p>
          <a:p>
            <a:pPr marL="0" indent="0">
              <a:buNone/>
            </a:pPr>
            <a:endParaRPr lang="it-IT" sz="2600" b="1" dirty="0"/>
          </a:p>
          <a:p>
            <a:endParaRPr lang="it-IT" sz="500" dirty="0"/>
          </a:p>
        </p:txBody>
      </p:sp>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94788" y="365126"/>
            <a:ext cx="9459012" cy="564514"/>
          </a:xfrm>
        </p:spPr>
        <p:txBody>
          <a:bodyPr>
            <a:noAutofit/>
          </a:bodyPr>
          <a:lstStyle/>
          <a:p>
            <a:r>
              <a:rPr lang="it-IT" sz="2800" b="1" dirty="0">
                <a:latin typeface="+mn-lt"/>
              </a:rPr>
              <a:t>ASSEGNO UNICO: i beneficiari</a:t>
            </a:r>
          </a:p>
        </p:txBody>
      </p:sp>
      <p:pic>
        <p:nvPicPr>
          <p:cNvPr id="3" name="Immagine 2">
            <a:extLst>
              <a:ext uri="{FF2B5EF4-FFF2-40B4-BE49-F238E27FC236}">
                <a16:creationId xmlns:a16="http://schemas.microsoft.com/office/drawing/2014/main" id="{E7306174-7E33-4C41-B75C-5F8D8EEC9FEA}"/>
              </a:ext>
            </a:extLst>
          </p:cNvPr>
          <p:cNvPicPr>
            <a:picLocks noChangeAspect="1"/>
          </p:cNvPicPr>
          <p:nvPr/>
        </p:nvPicPr>
        <p:blipFill>
          <a:blip r:embed="rId2"/>
          <a:stretch>
            <a:fillRect/>
          </a:stretch>
        </p:blipFill>
        <p:spPr>
          <a:xfrm>
            <a:off x="761537" y="6600812"/>
            <a:ext cx="10668925" cy="304826"/>
          </a:xfrm>
          <a:prstGeom prst="rect">
            <a:avLst/>
          </a:prstGeom>
        </p:spPr>
      </p:pic>
      <p:sp>
        <p:nvSpPr>
          <p:cNvPr id="5" name="Segnaposto numero diapositiva 4">
            <a:extLst>
              <a:ext uri="{FF2B5EF4-FFF2-40B4-BE49-F238E27FC236}">
                <a16:creationId xmlns:a16="http://schemas.microsoft.com/office/drawing/2014/main" id="{AA41C915-69D6-4C5A-956B-7FA79BB1D396}"/>
              </a:ext>
            </a:extLst>
          </p:cNvPr>
          <p:cNvSpPr>
            <a:spLocks noGrp="1"/>
          </p:cNvSpPr>
          <p:nvPr>
            <p:ph type="sldNum" sz="quarter" idx="12"/>
          </p:nvPr>
        </p:nvSpPr>
        <p:spPr/>
        <p:txBody>
          <a:bodyPr/>
          <a:lstStyle/>
          <a:p>
            <a:fld id="{10AFF00E-9DC3-7240-8851-04147A744FC9}" type="slidenum">
              <a:rPr lang="it-IT" smtClean="0"/>
              <a:pPr/>
              <a:t>27</a:t>
            </a:fld>
            <a:endParaRPr lang="it-IT"/>
          </a:p>
        </p:txBody>
      </p:sp>
    </p:spTree>
    <p:extLst>
      <p:ext uri="{BB962C8B-B14F-4D97-AF65-F5344CB8AC3E}">
        <p14:creationId xmlns:p14="http://schemas.microsoft.com/office/powerpoint/2010/main" val="3095213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12E79D-0455-4831-BF1B-FE0E2382835C}"/>
              </a:ext>
            </a:extLst>
          </p:cNvPr>
          <p:cNvSpPr>
            <a:spLocks noGrp="1"/>
          </p:cNvSpPr>
          <p:nvPr>
            <p:ph idx="1"/>
          </p:nvPr>
        </p:nvSpPr>
        <p:spPr>
          <a:xfrm>
            <a:off x="1562100" y="1586711"/>
            <a:ext cx="9753600" cy="4981094"/>
          </a:xfrm>
        </p:spPr>
        <p:txBody>
          <a:bodyPr>
            <a:normAutofit/>
          </a:bodyPr>
          <a:lstStyle/>
          <a:p>
            <a:pPr marL="0" indent="0" algn="just">
              <a:lnSpc>
                <a:spcPts val="2400"/>
              </a:lnSpc>
              <a:buNone/>
            </a:pPr>
            <a:r>
              <a:rPr lang="it-IT" sz="2000" dirty="0"/>
              <a:t>L’assegno è attribuito ai nuclei familiari sulla base della condizione economica del nucleo misurata dall’ISEE</a:t>
            </a:r>
            <a:endParaRPr lang="it-IT" sz="2000" b="1" dirty="0"/>
          </a:p>
          <a:p>
            <a:pPr marL="0" indent="0" algn="just">
              <a:lnSpc>
                <a:spcPts val="2400"/>
              </a:lnSpc>
              <a:buNone/>
            </a:pPr>
            <a:r>
              <a:rPr lang="it-IT" sz="2000" dirty="0"/>
              <a:t>Il richiedente deve  essere in possesso di ISEE in corso di validità che si può  ottenere o recandosi presso  un </a:t>
            </a:r>
            <a:r>
              <a:rPr lang="it-IT" sz="2000" dirty="0" err="1"/>
              <a:t>Caf</a:t>
            </a:r>
            <a:r>
              <a:rPr lang="it-IT" sz="2000" dirty="0"/>
              <a:t> o autonomamente accedendo tramite il sito Inps al servizio “Isee precompilato” con lo SPID, la carta di identità elettronica o la carta nazionale dei servizi. </a:t>
            </a:r>
          </a:p>
          <a:p>
            <a:pPr marL="0" indent="0" algn="just">
              <a:lnSpc>
                <a:spcPts val="2400"/>
              </a:lnSpc>
              <a:buNone/>
            </a:pPr>
            <a:r>
              <a:rPr lang="it-IT" sz="2000" dirty="0"/>
              <a:t>In assenza di ISEE saranno corrisposti gli importi minimi dell’assegno previsti dalla normativa</a:t>
            </a:r>
            <a:endParaRPr lang="it-IT" sz="2000" b="1" dirty="0"/>
          </a:p>
          <a:p>
            <a:pPr marL="0" indent="0" algn="just">
              <a:lnSpc>
                <a:spcPts val="2400"/>
              </a:lnSpc>
              <a:buNone/>
            </a:pPr>
            <a:r>
              <a:rPr lang="it-IT" sz="2000" dirty="0"/>
              <a:t>In caso di variazione del nucleo familiare in corso di fruizione dell’Assegno unico e universale, dovrà essere presentata una DSU aggiornata.</a:t>
            </a:r>
            <a:endParaRPr lang="it-IT" sz="2000" b="1" dirty="0"/>
          </a:p>
          <a:p>
            <a:pPr marL="0" indent="0" algn="just">
              <a:lnSpc>
                <a:spcPts val="2400"/>
              </a:lnSpc>
              <a:buNone/>
            </a:pPr>
            <a:endParaRPr lang="it-IT" sz="2000" b="1" dirty="0"/>
          </a:p>
          <a:p>
            <a:pPr marL="0" indent="0" algn="just">
              <a:lnSpc>
                <a:spcPts val="2400"/>
              </a:lnSpc>
              <a:buNone/>
            </a:pPr>
            <a:endParaRPr lang="it-IT" sz="5100" b="1" dirty="0"/>
          </a:p>
          <a:p>
            <a:pPr marL="0" indent="0" algn="just">
              <a:buNone/>
            </a:pPr>
            <a:endParaRPr lang="it-IT" sz="5100" dirty="0"/>
          </a:p>
          <a:p>
            <a:pPr marL="0" indent="0">
              <a:buNone/>
            </a:pPr>
            <a:endParaRPr lang="it-IT" dirty="0"/>
          </a:p>
        </p:txBody>
      </p:sp>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84575" y="285582"/>
            <a:ext cx="8701726" cy="723599"/>
          </a:xfrm>
        </p:spPr>
        <p:txBody>
          <a:bodyPr>
            <a:noAutofit/>
          </a:bodyPr>
          <a:lstStyle/>
          <a:p>
            <a:r>
              <a:rPr lang="it-IT" sz="2800" b="1" dirty="0">
                <a:latin typeface="+mn-lt"/>
              </a:rPr>
              <a:t>ASSEGNO UNICO: ISEE </a:t>
            </a:r>
          </a:p>
        </p:txBody>
      </p:sp>
      <p:pic>
        <p:nvPicPr>
          <p:cNvPr id="3" name="Immagine 2">
            <a:extLst>
              <a:ext uri="{FF2B5EF4-FFF2-40B4-BE49-F238E27FC236}">
                <a16:creationId xmlns:a16="http://schemas.microsoft.com/office/drawing/2014/main" id="{A99B6BF5-EB1D-4752-9C8D-120081DA7719}"/>
              </a:ext>
            </a:extLst>
          </p:cNvPr>
          <p:cNvPicPr>
            <a:picLocks noChangeAspect="1"/>
          </p:cNvPicPr>
          <p:nvPr/>
        </p:nvPicPr>
        <p:blipFill>
          <a:blip r:embed="rId2"/>
          <a:stretch>
            <a:fillRect/>
          </a:stretch>
        </p:blipFill>
        <p:spPr>
          <a:xfrm>
            <a:off x="761537" y="6591287"/>
            <a:ext cx="10668925" cy="304826"/>
          </a:xfrm>
          <a:prstGeom prst="rect">
            <a:avLst/>
          </a:prstGeom>
        </p:spPr>
      </p:pic>
      <p:sp>
        <p:nvSpPr>
          <p:cNvPr id="5" name="Segnaposto numero diapositiva 4">
            <a:extLst>
              <a:ext uri="{FF2B5EF4-FFF2-40B4-BE49-F238E27FC236}">
                <a16:creationId xmlns:a16="http://schemas.microsoft.com/office/drawing/2014/main" id="{EA767A98-CFAB-4B0C-8A8D-B9197E8D4FFE}"/>
              </a:ext>
            </a:extLst>
          </p:cNvPr>
          <p:cNvSpPr>
            <a:spLocks noGrp="1"/>
          </p:cNvSpPr>
          <p:nvPr>
            <p:ph type="sldNum" sz="quarter" idx="12"/>
          </p:nvPr>
        </p:nvSpPr>
        <p:spPr/>
        <p:txBody>
          <a:bodyPr/>
          <a:lstStyle/>
          <a:p>
            <a:fld id="{10AFF00E-9DC3-7240-8851-04147A744FC9}" type="slidenum">
              <a:rPr lang="it-IT" smtClean="0"/>
              <a:pPr/>
              <a:t>28</a:t>
            </a:fld>
            <a:endParaRPr lang="it-IT"/>
          </a:p>
        </p:txBody>
      </p:sp>
    </p:spTree>
    <p:extLst>
      <p:ext uri="{BB962C8B-B14F-4D97-AF65-F5344CB8AC3E}">
        <p14:creationId xmlns:p14="http://schemas.microsoft.com/office/powerpoint/2010/main" val="898402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12E79D-0455-4831-BF1B-FE0E2382835C}"/>
              </a:ext>
            </a:extLst>
          </p:cNvPr>
          <p:cNvSpPr>
            <a:spLocks noGrp="1"/>
          </p:cNvSpPr>
          <p:nvPr>
            <p:ph idx="1"/>
          </p:nvPr>
        </p:nvSpPr>
        <p:spPr>
          <a:xfrm>
            <a:off x="1381126" y="1019175"/>
            <a:ext cx="9839324" cy="5490589"/>
          </a:xfrm>
        </p:spPr>
        <p:txBody>
          <a:bodyPr>
            <a:normAutofit fontScale="25000" lnSpcReduction="20000"/>
          </a:bodyPr>
          <a:lstStyle/>
          <a:p>
            <a:pPr marL="0" indent="0" algn="just">
              <a:buNone/>
            </a:pPr>
            <a:endParaRPr lang="it-IT" sz="1600" dirty="0"/>
          </a:p>
          <a:p>
            <a:pPr marL="0" indent="0" algn="just">
              <a:buNone/>
            </a:pPr>
            <a:endParaRPr lang="it-IT" sz="3200" dirty="0"/>
          </a:p>
          <a:p>
            <a:pPr marL="0" indent="0" algn="just">
              <a:lnSpc>
                <a:spcPct val="120000"/>
              </a:lnSpc>
              <a:buNone/>
            </a:pPr>
            <a:r>
              <a:rPr lang="it-IT" sz="8000" dirty="0"/>
              <a:t>La domanda per l’assegno unico potrà essere presentata annualmente a partire dal mese di gennaio 2022 sulla base di un format semplificato  limitando al massimo l’inserimento delle informazioni utili per  procedere alla erogazione delle somme spettanti a partire dalla fine del mese di marzo 2022</a:t>
            </a:r>
          </a:p>
          <a:p>
            <a:pPr marL="0" indent="0" algn="just">
              <a:lnSpc>
                <a:spcPct val="120000"/>
              </a:lnSpc>
              <a:buNone/>
            </a:pPr>
            <a:r>
              <a:rPr lang="it-IT" sz="8000" b="1" dirty="0"/>
              <a:t>Analoghe azioni di semplificazione verranno poste in essere  in fase di rinnovo annuale delle domande</a:t>
            </a:r>
          </a:p>
          <a:p>
            <a:pPr marL="0" indent="0" algn="just">
              <a:lnSpc>
                <a:spcPct val="120000"/>
              </a:lnSpc>
              <a:buNone/>
            </a:pPr>
            <a:r>
              <a:rPr lang="it-IT" sz="8000" b="1" dirty="0"/>
              <a:t> </a:t>
            </a:r>
            <a:r>
              <a:rPr lang="it-IT" sz="8000" dirty="0"/>
              <a:t>Per facilitare l’accesso alla prestazione e il processo di lavorazione delle domande on line, sempre da gennaio 2022 sul sito dell’INPS sarà  disponibile il link alla domanda.</a:t>
            </a:r>
          </a:p>
          <a:p>
            <a:pPr marL="0" indent="0" algn="just">
              <a:lnSpc>
                <a:spcPct val="120000"/>
              </a:lnSpc>
              <a:buNone/>
            </a:pPr>
            <a:r>
              <a:rPr lang="it-IT" sz="8000" dirty="0"/>
              <a:t> La domanda sarà riferita a pagamenti di prestazioni relative al periodo compreso tra il mese di marzo dell’anno di presentazione e quello di febbraio dell’anno successivo (per i mesi da gennaio a febbraio del 2022 rimangono in essere le precedenti prestazioni di </a:t>
            </a:r>
            <a:r>
              <a:rPr lang="it-IT" sz="8000" dirty="0" err="1"/>
              <a:t>Anf</a:t>
            </a:r>
            <a:r>
              <a:rPr lang="it-IT" sz="8000" dirty="0"/>
              <a:t> e AT). </a:t>
            </a:r>
          </a:p>
          <a:p>
            <a:pPr marL="0" indent="0" algn="just">
              <a:lnSpc>
                <a:spcPct val="120000"/>
              </a:lnSpc>
              <a:buNone/>
            </a:pPr>
            <a:r>
              <a:rPr lang="it-IT" sz="8000" b="1" dirty="0"/>
              <a:t>Il link on line alla domanda sarà accessibile per tutto il periodo di riferimento.</a:t>
            </a:r>
          </a:p>
          <a:p>
            <a:pPr marL="0" indent="0">
              <a:buNone/>
            </a:pPr>
            <a:endParaRPr lang="it-IT" sz="500" dirty="0"/>
          </a:p>
        </p:txBody>
      </p:sp>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94788" y="365126"/>
            <a:ext cx="9459012" cy="564514"/>
          </a:xfrm>
        </p:spPr>
        <p:txBody>
          <a:bodyPr>
            <a:noAutofit/>
          </a:bodyPr>
          <a:lstStyle/>
          <a:p>
            <a:r>
              <a:rPr lang="it-IT" sz="2800" b="1" dirty="0">
                <a:latin typeface="+mn-lt"/>
              </a:rPr>
              <a:t>ASSEGNO UNICO: come presentare domanda </a:t>
            </a:r>
          </a:p>
        </p:txBody>
      </p:sp>
      <p:pic>
        <p:nvPicPr>
          <p:cNvPr id="3" name="Immagine 2">
            <a:extLst>
              <a:ext uri="{FF2B5EF4-FFF2-40B4-BE49-F238E27FC236}">
                <a16:creationId xmlns:a16="http://schemas.microsoft.com/office/drawing/2014/main" id="{4DCE9932-A857-4CDE-94B3-338948AE20D5}"/>
              </a:ext>
            </a:extLst>
          </p:cNvPr>
          <p:cNvPicPr>
            <a:picLocks noChangeAspect="1"/>
          </p:cNvPicPr>
          <p:nvPr/>
        </p:nvPicPr>
        <p:blipFill>
          <a:blip r:embed="rId2"/>
          <a:stretch>
            <a:fillRect/>
          </a:stretch>
        </p:blipFill>
        <p:spPr>
          <a:xfrm>
            <a:off x="761537" y="6591287"/>
            <a:ext cx="10668925" cy="304826"/>
          </a:xfrm>
          <a:prstGeom prst="rect">
            <a:avLst/>
          </a:prstGeom>
        </p:spPr>
      </p:pic>
      <p:sp>
        <p:nvSpPr>
          <p:cNvPr id="5" name="Segnaposto numero diapositiva 4">
            <a:extLst>
              <a:ext uri="{FF2B5EF4-FFF2-40B4-BE49-F238E27FC236}">
                <a16:creationId xmlns:a16="http://schemas.microsoft.com/office/drawing/2014/main" id="{C6E7698B-332D-44A5-BD74-72BEF22C84E2}"/>
              </a:ext>
            </a:extLst>
          </p:cNvPr>
          <p:cNvSpPr>
            <a:spLocks noGrp="1"/>
          </p:cNvSpPr>
          <p:nvPr>
            <p:ph type="sldNum" sz="quarter" idx="12"/>
          </p:nvPr>
        </p:nvSpPr>
        <p:spPr/>
        <p:txBody>
          <a:bodyPr/>
          <a:lstStyle/>
          <a:p>
            <a:fld id="{10AFF00E-9DC3-7240-8851-04147A744FC9}" type="slidenum">
              <a:rPr lang="it-IT" smtClean="0"/>
              <a:pPr/>
              <a:t>29</a:t>
            </a:fld>
            <a:endParaRPr lang="it-IT"/>
          </a:p>
        </p:txBody>
      </p:sp>
    </p:spTree>
    <p:extLst>
      <p:ext uri="{BB962C8B-B14F-4D97-AF65-F5344CB8AC3E}">
        <p14:creationId xmlns:p14="http://schemas.microsoft.com/office/powerpoint/2010/main" val="2198775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12E79D-0455-4831-BF1B-FE0E2382835C}"/>
              </a:ext>
            </a:extLst>
          </p:cNvPr>
          <p:cNvSpPr>
            <a:spLocks noGrp="1"/>
          </p:cNvSpPr>
          <p:nvPr>
            <p:ph idx="1"/>
          </p:nvPr>
        </p:nvSpPr>
        <p:spPr>
          <a:xfrm>
            <a:off x="1504950" y="1186213"/>
            <a:ext cx="9953625" cy="4544553"/>
          </a:xfrm>
        </p:spPr>
        <p:txBody>
          <a:bodyPr>
            <a:normAutofit lnSpcReduction="10000"/>
          </a:bodyPr>
          <a:lstStyle/>
          <a:p>
            <a:pPr marL="0" indent="0" algn="just">
              <a:buNone/>
            </a:pPr>
            <a:endParaRPr lang="it-IT" sz="1800" dirty="0"/>
          </a:p>
          <a:p>
            <a:pPr marL="0" indent="0" algn="just">
              <a:buNone/>
            </a:pPr>
            <a:endParaRPr lang="it-IT" sz="1800" dirty="0"/>
          </a:p>
          <a:p>
            <a:pPr marL="0" indent="0" algn="just">
              <a:buNone/>
            </a:pPr>
            <a:endParaRPr lang="it-IT" sz="1800" dirty="0"/>
          </a:p>
          <a:p>
            <a:pPr marL="0" indent="0" algn="just">
              <a:buNone/>
            </a:pPr>
            <a:r>
              <a:rPr lang="it-IT" sz="2000" dirty="0"/>
              <a:t>Il nuovo assegno unico per i figli verrà accreditato direttamente sul conto corrente del beneficiario (sull’IBAN indicato in domanda) oppure mediante bonifico domiciliato. </a:t>
            </a:r>
          </a:p>
          <a:p>
            <a:pPr marL="0" indent="0" algn="just">
              <a:buNone/>
            </a:pPr>
            <a:r>
              <a:rPr lang="it-IT" sz="2000" dirty="0"/>
              <a:t>Fanno eccezione i percettori del Reddito di Cittadinanza i quali ricevono l’importo con le stesse modalità di erogazione del </a:t>
            </a:r>
            <a:r>
              <a:rPr lang="it-IT" sz="2000" dirty="0" err="1"/>
              <a:t>RdC</a:t>
            </a:r>
            <a:r>
              <a:rPr lang="it-IT" sz="2000" dirty="0"/>
              <a:t>.</a:t>
            </a:r>
          </a:p>
          <a:p>
            <a:pPr marL="0" indent="0" algn="just">
              <a:buNone/>
            </a:pPr>
            <a:r>
              <a:rPr lang="it-IT" sz="2000" dirty="0"/>
              <a:t>L’assegno è riconosciuto a decorrere dal mese successivo a quello di presentazione della domanda. Nel caso in cui sia presentata entro il 30 giugno dell’anno di riferimento, l’assegno è riconosciuto a decorrere dal mese di marzo del medesimo anno. </a:t>
            </a:r>
          </a:p>
          <a:p>
            <a:pPr marL="0" indent="0" algn="just">
              <a:buNone/>
            </a:pPr>
            <a:r>
              <a:rPr lang="it-IT" sz="2000" dirty="0"/>
              <a:t>Per i nuovi nati l’assegno unico decorre dal settimo mese di gravidanza.</a:t>
            </a:r>
          </a:p>
        </p:txBody>
      </p:sp>
      <p:sp>
        <p:nvSpPr>
          <p:cNvPr id="4" name="Titolo 3">
            <a:extLst>
              <a:ext uri="{FF2B5EF4-FFF2-40B4-BE49-F238E27FC236}">
                <a16:creationId xmlns:a16="http://schemas.microsoft.com/office/drawing/2014/main" id="{3C50CC85-A0A9-460E-A898-D9476E3AEA8E}"/>
              </a:ext>
            </a:extLst>
          </p:cNvPr>
          <p:cNvSpPr>
            <a:spLocks noGrp="1"/>
          </p:cNvSpPr>
          <p:nvPr>
            <p:ph type="ctrTitle" idx="4294967295"/>
          </p:nvPr>
        </p:nvSpPr>
        <p:spPr>
          <a:xfrm>
            <a:off x="1894788" y="365126"/>
            <a:ext cx="9459012" cy="564514"/>
          </a:xfrm>
        </p:spPr>
        <p:txBody>
          <a:bodyPr>
            <a:noAutofit/>
          </a:bodyPr>
          <a:lstStyle/>
          <a:p>
            <a:r>
              <a:rPr lang="it-IT" sz="2800" b="1" dirty="0">
                <a:latin typeface="+mn-lt"/>
              </a:rPr>
              <a:t>ASSEGNO UNICO: le modalità di pagamento</a:t>
            </a:r>
          </a:p>
        </p:txBody>
      </p:sp>
      <p:pic>
        <p:nvPicPr>
          <p:cNvPr id="3" name="Immagine 2">
            <a:extLst>
              <a:ext uri="{FF2B5EF4-FFF2-40B4-BE49-F238E27FC236}">
                <a16:creationId xmlns:a16="http://schemas.microsoft.com/office/drawing/2014/main" id="{55FD088A-477A-4B05-8315-48125C8C53CD}"/>
              </a:ext>
            </a:extLst>
          </p:cNvPr>
          <p:cNvPicPr>
            <a:picLocks noChangeAspect="1"/>
          </p:cNvPicPr>
          <p:nvPr/>
        </p:nvPicPr>
        <p:blipFill>
          <a:blip r:embed="rId2"/>
          <a:stretch>
            <a:fillRect/>
          </a:stretch>
        </p:blipFill>
        <p:spPr>
          <a:xfrm>
            <a:off x="761537" y="6591287"/>
            <a:ext cx="10668925" cy="304826"/>
          </a:xfrm>
          <a:prstGeom prst="rect">
            <a:avLst/>
          </a:prstGeom>
        </p:spPr>
      </p:pic>
      <p:sp>
        <p:nvSpPr>
          <p:cNvPr id="5" name="Segnaposto numero diapositiva 4">
            <a:extLst>
              <a:ext uri="{FF2B5EF4-FFF2-40B4-BE49-F238E27FC236}">
                <a16:creationId xmlns:a16="http://schemas.microsoft.com/office/drawing/2014/main" id="{0E36497D-03B8-4C65-9137-3D6FF5F0A04F}"/>
              </a:ext>
            </a:extLst>
          </p:cNvPr>
          <p:cNvSpPr>
            <a:spLocks noGrp="1"/>
          </p:cNvSpPr>
          <p:nvPr>
            <p:ph type="sldNum" sz="quarter" idx="12"/>
          </p:nvPr>
        </p:nvSpPr>
        <p:spPr/>
        <p:txBody>
          <a:bodyPr/>
          <a:lstStyle/>
          <a:p>
            <a:fld id="{10AFF00E-9DC3-7240-8851-04147A744FC9}" type="slidenum">
              <a:rPr lang="it-IT" smtClean="0"/>
              <a:pPr/>
              <a:t>30</a:t>
            </a:fld>
            <a:endParaRPr lang="it-IT"/>
          </a:p>
        </p:txBody>
      </p:sp>
    </p:spTree>
    <p:extLst>
      <p:ext uri="{BB962C8B-B14F-4D97-AF65-F5344CB8AC3E}">
        <p14:creationId xmlns:p14="http://schemas.microsoft.com/office/powerpoint/2010/main" val="1194953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7597C-850B-9B40-81FF-B257AC3ACAD5}"/>
              </a:ext>
            </a:extLst>
          </p:cNvPr>
          <p:cNvSpPr>
            <a:spLocks noGrp="1"/>
          </p:cNvSpPr>
          <p:nvPr>
            <p:ph type="title"/>
          </p:nvPr>
        </p:nvSpPr>
        <p:spPr>
          <a:ln w="3175"/>
        </p:spPr>
        <p:txBody>
          <a:bodyPr/>
          <a:lstStyle/>
          <a:p>
            <a:r>
              <a:rPr lang="it-IT" dirty="0"/>
              <a:t>Grazie</a:t>
            </a:r>
          </a:p>
        </p:txBody>
      </p:sp>
      <p:sp>
        <p:nvSpPr>
          <p:cNvPr id="3" name="Segnaposto numero diapositiva 2">
            <a:extLst>
              <a:ext uri="{FF2B5EF4-FFF2-40B4-BE49-F238E27FC236}">
                <a16:creationId xmlns:a16="http://schemas.microsoft.com/office/drawing/2014/main" id="{24C34CB4-34CF-4C09-A973-5BC70AAE4434}"/>
              </a:ext>
            </a:extLst>
          </p:cNvPr>
          <p:cNvSpPr>
            <a:spLocks noGrp="1"/>
          </p:cNvSpPr>
          <p:nvPr>
            <p:ph type="sldNum" sz="quarter" idx="12"/>
          </p:nvPr>
        </p:nvSpPr>
        <p:spPr/>
        <p:txBody>
          <a:bodyPr/>
          <a:lstStyle/>
          <a:p>
            <a:fld id="{10AFF00E-9DC3-7240-8851-04147A744FC9}" type="slidenum">
              <a:rPr lang="it-IT" smtClean="0"/>
              <a:pPr/>
              <a:t>31</a:t>
            </a:fld>
            <a:endParaRPr lang="it-IT" dirty="0"/>
          </a:p>
        </p:txBody>
      </p:sp>
    </p:spTree>
    <p:extLst>
      <p:ext uri="{BB962C8B-B14F-4D97-AF65-F5344CB8AC3E}">
        <p14:creationId xmlns:p14="http://schemas.microsoft.com/office/powerpoint/2010/main" val="2045526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Tema di Office">
  <a:themeElements>
    <a:clrScheme name="inps 1">
      <a:dk1>
        <a:srgbClr val="000000"/>
      </a:dk1>
      <a:lt1>
        <a:srgbClr val="FFFFFF"/>
      </a:lt1>
      <a:dk2>
        <a:srgbClr val="6D6D6D"/>
      </a:dk2>
      <a:lt2>
        <a:srgbClr val="E7E6E6"/>
      </a:lt2>
      <a:accent1>
        <a:srgbClr val="007DB3"/>
      </a:accent1>
      <a:accent2>
        <a:srgbClr val="41AAD7"/>
      </a:accent2>
      <a:accent3>
        <a:srgbClr val="E5CE23"/>
      </a:accent3>
      <a:accent4>
        <a:srgbClr val="65DDE0"/>
      </a:accent4>
      <a:accent5>
        <a:srgbClr val="FF6D26"/>
      </a:accent5>
      <a:accent6>
        <a:srgbClr val="9E0051"/>
      </a:accent6>
      <a:hlink>
        <a:srgbClr val="0090C0"/>
      </a:hlink>
      <a:folHlink>
        <a:srgbClr val="59595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zione standard.potx" id="{80DC5DC9-088E-44E2-ADC4-A5A3090FC596}" vid="{EB44DEA0-35E3-4153-946C-94B964E56632}"/>
    </a:ext>
  </a:extLst>
</a:theme>
</file>

<file path=ppt/theme/theme2.xml><?xml version="1.0" encoding="utf-8"?>
<a:theme xmlns:a="http://schemas.openxmlformats.org/drawingml/2006/main" name="Accenture_Dandelion">
  <a:themeElements>
    <a:clrScheme name="INPS THEME prestiti">
      <a:dk1>
        <a:srgbClr val="000000"/>
      </a:dk1>
      <a:lt1>
        <a:sysClr val="window" lastClr="FFFFFF"/>
      </a:lt1>
      <a:dk2>
        <a:srgbClr val="5B9BD5"/>
      </a:dk2>
      <a:lt2>
        <a:srgbClr val="E3DEDC"/>
      </a:lt2>
      <a:accent1>
        <a:srgbClr val="0082B3"/>
      </a:accent1>
      <a:accent2>
        <a:srgbClr val="808080"/>
      </a:accent2>
      <a:accent3>
        <a:srgbClr val="999999"/>
      </a:accent3>
      <a:accent4>
        <a:srgbClr val="4D4D4D"/>
      </a:accent4>
      <a:accent5>
        <a:srgbClr val="F0F0F0"/>
      </a:accent5>
      <a:accent6>
        <a:srgbClr val="5B9BD5"/>
      </a:accent6>
      <a:hlink>
        <a:srgbClr val="0033CC"/>
      </a:hlink>
      <a:folHlink>
        <a:srgbClr val="771E28"/>
      </a:folHlink>
    </a:clrScheme>
    <a:fontScheme name="Custom 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Presentazione standard</Template>
  <TotalTime>2186</TotalTime>
  <Words>3087</Words>
  <Application>Microsoft Office PowerPoint</Application>
  <PresentationFormat>Widescreen</PresentationFormat>
  <Paragraphs>328</Paragraphs>
  <Slides>31</Slides>
  <Notes>3</Notes>
  <HiddenSlides>0</HiddenSlides>
  <MMClips>0</MMClips>
  <ScaleCrop>false</ScaleCrop>
  <HeadingPairs>
    <vt:vector size="6" baseType="variant">
      <vt:variant>
        <vt:lpstr>Caratteri utilizzati</vt:lpstr>
      </vt:variant>
      <vt:variant>
        <vt:i4>6</vt:i4>
      </vt:variant>
      <vt:variant>
        <vt:lpstr>Tema</vt:lpstr>
      </vt:variant>
      <vt:variant>
        <vt:i4>2</vt:i4>
      </vt:variant>
      <vt:variant>
        <vt:lpstr>Titoli diapositive</vt:lpstr>
      </vt:variant>
      <vt:variant>
        <vt:i4>31</vt:i4>
      </vt:variant>
    </vt:vector>
  </HeadingPairs>
  <TitlesOfParts>
    <vt:vector size="39" baseType="lpstr">
      <vt:lpstr>Arial</vt:lpstr>
      <vt:lpstr>Calibri</vt:lpstr>
      <vt:lpstr>Calibri Light</vt:lpstr>
      <vt:lpstr>Times New Roman</vt:lpstr>
      <vt:lpstr>Verdana</vt:lpstr>
      <vt:lpstr>Wingdings</vt:lpstr>
      <vt:lpstr>Tema di Office</vt:lpstr>
      <vt:lpstr>Accenture_Dandelion</vt:lpstr>
      <vt:lpstr>Schema di decreto legislativo approvato dal Consiglio dei ministri in data 18 novembre 2021   recante istituzione dell'assegno unico e universale per i figli a carico in attuazione della delega conferita  al Governo ai sensi della legge 46/2021   Audizione informale del Presidente dell’Inps </vt:lpstr>
      <vt:lpstr>ASSEGNO UNICO: MISURA INNOVATIVA E UNIVERSALE</vt:lpstr>
      <vt:lpstr>ASSEGNO UNICO:  LA MISURA</vt:lpstr>
      <vt:lpstr> ASSEGNO UNICO: gli importi </vt:lpstr>
      <vt:lpstr>ASSEGNO UNICO: le maggiorazioni</vt:lpstr>
      <vt:lpstr> ASSEGNO UNICO: importi mensili </vt:lpstr>
      <vt:lpstr>Articolo 4: criteri per la determinazione degli importi mensili</vt:lpstr>
      <vt:lpstr>ASSEGNO UNICO: neutralità fiscale e compatibilità con il RdC</vt:lpstr>
      <vt:lpstr>ASSEGNO UNICO: Compatibilità con il Reddito di Cittadinanza </vt:lpstr>
      <vt:lpstr>ASSEGNO UNICO</vt:lpstr>
      <vt:lpstr>COME SI PRESENTA LA DOMANDA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ASSEGNO UNICO: chi può fare domanda</vt:lpstr>
      <vt:lpstr>ASSEGNO UNICO:  a chi viene erogato  </vt:lpstr>
      <vt:lpstr>ASSEGNO UNICO: i requisiti</vt:lpstr>
      <vt:lpstr>ASSEGNO UNICO: i beneficiari</vt:lpstr>
      <vt:lpstr>ASSEGNO UNICO: ISEE </vt:lpstr>
      <vt:lpstr>ASSEGNO UNICO: come presentare domanda </vt:lpstr>
      <vt:lpstr>ASSEGNO UNICO: le modalità di pagamento</vt:lpstr>
      <vt:lpstr>Grazie</vt:lpstr>
    </vt:vector>
  </TitlesOfParts>
  <Company>I.N.P.S.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sic facet</dc:title>
  <dc:creator>Delle Donne Camilla</dc:creator>
  <cp:lastModifiedBy>Cdd</cp:lastModifiedBy>
  <cp:revision>113</cp:revision>
  <cp:lastPrinted>2021-12-14T15:02:21Z</cp:lastPrinted>
  <dcterms:created xsi:type="dcterms:W3CDTF">2020-03-25T16:14:56Z</dcterms:created>
  <dcterms:modified xsi:type="dcterms:W3CDTF">2021-12-14T15:03:04Z</dcterms:modified>
</cp:coreProperties>
</file>